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0" r:id="rId4"/>
    <p:sldMasterId id="2147483658" r:id="rId5"/>
    <p:sldMasterId id="2147483797" r:id="rId6"/>
  </p:sldMasterIdLst>
  <p:notesMasterIdLst>
    <p:notesMasterId r:id="rId48"/>
  </p:notesMasterIdLst>
  <p:handoutMasterIdLst>
    <p:handoutMasterId r:id="rId49"/>
  </p:handoutMasterIdLst>
  <p:sldIdLst>
    <p:sldId id="431" r:id="rId7"/>
    <p:sldId id="449" r:id="rId8"/>
    <p:sldId id="896" r:id="rId9"/>
    <p:sldId id="511" r:id="rId10"/>
    <p:sldId id="453" r:id="rId11"/>
    <p:sldId id="848" r:id="rId12"/>
    <p:sldId id="455" r:id="rId13"/>
    <p:sldId id="512" r:id="rId14"/>
    <p:sldId id="849" r:id="rId15"/>
    <p:sldId id="851" r:id="rId16"/>
    <p:sldId id="853" r:id="rId17"/>
    <p:sldId id="854" r:id="rId18"/>
    <p:sldId id="855" r:id="rId19"/>
    <p:sldId id="856" r:id="rId20"/>
    <p:sldId id="857" r:id="rId21"/>
    <p:sldId id="858" r:id="rId22"/>
    <p:sldId id="859" r:id="rId23"/>
    <p:sldId id="860" r:id="rId24"/>
    <p:sldId id="513" r:id="rId25"/>
    <p:sldId id="475" r:id="rId26"/>
    <p:sldId id="897" r:id="rId27"/>
    <p:sldId id="863" r:id="rId28"/>
    <p:sldId id="864" r:id="rId29"/>
    <p:sldId id="474" r:id="rId30"/>
    <p:sldId id="861" r:id="rId31"/>
    <p:sldId id="862" r:id="rId32"/>
    <p:sldId id="898" r:id="rId33"/>
    <p:sldId id="467" r:id="rId34"/>
    <p:sldId id="468" r:id="rId35"/>
    <p:sldId id="469" r:id="rId36"/>
    <p:sldId id="470" r:id="rId37"/>
    <p:sldId id="899" r:id="rId38"/>
    <p:sldId id="256" r:id="rId39"/>
    <p:sldId id="472" r:id="rId40"/>
    <p:sldId id="473" r:id="rId41"/>
    <p:sldId id="477" r:id="rId42"/>
    <p:sldId id="845" r:id="rId43"/>
    <p:sldId id="846" r:id="rId44"/>
    <p:sldId id="867" r:id="rId45"/>
    <p:sldId id="542" r:id="rId46"/>
    <p:sldId id="703"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F0C6297-37A7-4E3C-8495-1D87519162F9}">
          <p14:sldIdLst>
            <p14:sldId id="431"/>
            <p14:sldId id="449"/>
            <p14:sldId id="896"/>
            <p14:sldId id="511"/>
            <p14:sldId id="453"/>
            <p14:sldId id="848"/>
            <p14:sldId id="455"/>
            <p14:sldId id="512"/>
            <p14:sldId id="849"/>
            <p14:sldId id="851"/>
            <p14:sldId id="853"/>
            <p14:sldId id="854"/>
            <p14:sldId id="855"/>
            <p14:sldId id="856"/>
            <p14:sldId id="857"/>
            <p14:sldId id="858"/>
            <p14:sldId id="859"/>
            <p14:sldId id="860"/>
            <p14:sldId id="513"/>
            <p14:sldId id="475"/>
            <p14:sldId id="897"/>
            <p14:sldId id="863"/>
            <p14:sldId id="864"/>
            <p14:sldId id="474"/>
            <p14:sldId id="861"/>
            <p14:sldId id="862"/>
            <p14:sldId id="898"/>
            <p14:sldId id="467"/>
            <p14:sldId id="468"/>
            <p14:sldId id="469"/>
            <p14:sldId id="470"/>
            <p14:sldId id="899"/>
            <p14:sldId id="256"/>
            <p14:sldId id="472"/>
            <p14:sldId id="473"/>
            <p14:sldId id="477"/>
            <p14:sldId id="845"/>
            <p14:sldId id="846"/>
            <p14:sldId id="867"/>
            <p14:sldId id="542"/>
            <p14:sldId id="70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rendranath, A." initials="NA" lastIdx="6" clrIdx="0">
    <p:extLst>
      <p:ext uri="{19B8F6BF-5375-455C-9EA6-DF929625EA0E}">
        <p15:presenceInfo xmlns:p15="http://schemas.microsoft.com/office/powerpoint/2012/main" userId="S::a.narendranath@accenture.com::318cd460-4ad9-4520-a37b-60478c6c5a0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00C0"/>
    <a:srgbClr val="A100FF"/>
    <a:srgbClr val="E6E6DC"/>
    <a:srgbClr val="96968C"/>
    <a:srgbClr val="BE82FF"/>
    <a:srgbClr val="B455AA"/>
    <a:srgbClr val="46009B"/>
    <a:srgbClr val="383E42"/>
    <a:srgbClr val="5E686E"/>
    <a:srgbClr val="7E00FF"/>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0598" autoAdjust="0"/>
  </p:normalViewPr>
  <p:slideViewPr>
    <p:cSldViewPr snapToGrid="0">
      <p:cViewPr varScale="1">
        <p:scale>
          <a:sx n="57" d="100"/>
          <a:sy n="57" d="100"/>
        </p:scale>
        <p:origin x="992" y="44"/>
      </p:cViewPr>
      <p:guideLst/>
    </p:cSldViewPr>
  </p:slideViewPr>
  <p:outlineViewPr>
    <p:cViewPr>
      <p:scale>
        <a:sx n="33" d="100"/>
        <a:sy n="33" d="100"/>
      </p:scale>
      <p:origin x="0" y="-2212"/>
    </p:cViewPr>
  </p:outlineViewPr>
  <p:notesTextViewPr>
    <p:cViewPr>
      <p:scale>
        <a:sx n="66" d="100"/>
        <a:sy n="66" d="100"/>
      </p:scale>
      <p:origin x="0" y="0"/>
    </p:cViewPr>
  </p:notesTextViewPr>
  <p:notesViewPr>
    <p:cSldViewPr snapToGrid="0">
      <p:cViewPr>
        <p:scale>
          <a:sx n="99" d="100"/>
          <a:sy n="99" d="100"/>
        </p:scale>
        <p:origin x="1660" y="-57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commentAuthors" Target="commentAuthor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BD7333-DD87-4773-BED3-E2892A4094EE}" type="datetimeFigureOut">
              <a:rPr lang="en-US" smtClean="0"/>
              <a:t>4/1/2025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A0E21C-7E3E-40C1-A5B4-152F0F11E190}" type="slidenum">
              <a:rPr lang="en-US" smtClean="0"/>
              <a:t>‹#›</a:t>
            </a:fld>
            <a:endParaRPr lang="en-US"/>
          </a:p>
        </p:txBody>
      </p:sp>
    </p:spTree>
    <p:extLst>
      <p:ext uri="{BB962C8B-B14F-4D97-AF65-F5344CB8AC3E}">
        <p14:creationId xmlns:p14="http://schemas.microsoft.com/office/powerpoint/2010/main" val="163504464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0T07:58:17.408"/>
    </inkml:context>
    <inkml:brush xml:id="br0">
      <inkml:brushProperty name="width" value="0.05" units="cm"/>
      <inkml:brushProperty name="height" value="0.05" units="cm"/>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9D084F-DC83-4EB0-8CED-52E9AA3ECA1C}" type="datetimeFigureOut">
              <a:rPr lang="en-US" smtClean="0"/>
              <a:t>4/1/2025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157E0A-F321-48DC-AF94-681D4DCF344D}" type="slidenum">
              <a:rPr lang="en-US" smtClean="0"/>
              <a:t>‹#›</a:t>
            </a:fld>
            <a:endParaRPr lang="en-US"/>
          </a:p>
        </p:txBody>
      </p:sp>
    </p:spTree>
    <p:extLst>
      <p:ext uri="{BB962C8B-B14F-4D97-AF65-F5344CB8AC3E}">
        <p14:creationId xmlns:p14="http://schemas.microsoft.com/office/powerpoint/2010/main" val="3796904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C157E0A-F321-48DC-AF94-681D4DCF344D}" type="slidenum">
              <a:rPr lang="en-US" smtClean="0"/>
              <a:t>2</a:t>
            </a:fld>
            <a:endParaRPr lang="en-US"/>
          </a:p>
        </p:txBody>
      </p:sp>
    </p:spTree>
    <p:extLst>
      <p:ext uri="{BB962C8B-B14F-4D97-AF65-F5344CB8AC3E}">
        <p14:creationId xmlns:p14="http://schemas.microsoft.com/office/powerpoint/2010/main" val="37587573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Challenge:  On-premise data environments require additional effort to optimize query performance due to factors like hardware limitations, resource allocation, and network latency.</a:t>
            </a:r>
          </a:p>
          <a:p>
            <a:endParaRPr lang="en-US" b="0" i="0" dirty="0">
              <a:solidFill>
                <a:srgbClr val="D1D5DB"/>
              </a:solidFill>
              <a:effectLst/>
              <a:latin typeface="Söhne"/>
            </a:endParaRPr>
          </a:p>
          <a:p>
            <a:pPr marL="228600" indent="-228600">
              <a:buAutoNum type="arabicPeriod"/>
            </a:pPr>
            <a:r>
              <a:rPr lang="en-US" b="0" i="0" dirty="0">
                <a:solidFill>
                  <a:srgbClr val="D1D5DB"/>
                </a:solidFill>
                <a:effectLst/>
                <a:latin typeface="Söhne"/>
              </a:rPr>
              <a:t>Data engineers need to select the right query engine, such as Apache Spark, Apache Hive, or Presto, based on the specific requirements of the data workload, data volume, and desired performance characteristics.</a:t>
            </a:r>
          </a:p>
          <a:p>
            <a:pPr marL="228600" indent="-228600">
              <a:buAutoNum type="arabicPeriod"/>
            </a:pPr>
            <a:endParaRPr lang="en-US" b="0" i="0" dirty="0">
              <a:solidFill>
                <a:srgbClr val="D1D5DB"/>
              </a:solidFill>
              <a:effectLst/>
              <a:latin typeface="Söhne"/>
            </a:endParaRPr>
          </a:p>
          <a:p>
            <a:pPr marL="228600" indent="-228600">
              <a:buAutoNum type="arabicPeriod"/>
            </a:pPr>
            <a:r>
              <a:rPr lang="en-US" b="0" i="0" dirty="0">
                <a:solidFill>
                  <a:srgbClr val="D1D5DB"/>
                </a:solidFill>
                <a:effectLst/>
                <a:latin typeface="Söhne"/>
              </a:rPr>
              <a:t>Data engineers are responsible for regularly updating and patching the query engine software to ensure it remains secure, stable, and compatible with the evolving data ecosystem.</a:t>
            </a:r>
          </a:p>
          <a:p>
            <a:pPr marL="228600" indent="-228600">
              <a:buAutoNum type="arabicPeriod"/>
            </a:pPr>
            <a:endParaRPr lang="en-US" b="0" i="0" dirty="0">
              <a:solidFill>
                <a:srgbClr val="D1D5DB"/>
              </a:solidFill>
              <a:effectLst/>
              <a:latin typeface="Söhne"/>
            </a:endParaRPr>
          </a:p>
          <a:p>
            <a:pPr marL="228600" indent="-228600">
              <a:buAutoNum type="arabicPeriod"/>
            </a:pPr>
            <a:r>
              <a:rPr lang="en-US" b="0" i="0" dirty="0">
                <a:solidFill>
                  <a:srgbClr val="D1D5DB"/>
                </a:solidFill>
                <a:effectLst/>
                <a:latin typeface="Söhne"/>
              </a:rPr>
              <a:t>Data engineers must manage and monitor clusters, which are collections of compute resources, and decide when to scale up or down the clusters based on workload demands, data volume, and processing requirements.</a:t>
            </a:r>
          </a:p>
          <a:p>
            <a:pPr marL="228600" indent="-228600">
              <a:buAutoNum type="arabicPeriod"/>
            </a:pPr>
            <a:endParaRPr lang="en-US" b="0" i="0" dirty="0">
              <a:solidFill>
                <a:srgbClr val="D1D5DB"/>
              </a:solidFill>
              <a:effectLst/>
              <a:latin typeface="Söhne"/>
            </a:endParaRPr>
          </a:p>
          <a:p>
            <a:pPr marL="228600" indent="-228600">
              <a:buAutoNum type="arabicPeriod"/>
            </a:pPr>
            <a:r>
              <a:rPr lang="en-US" b="0" i="0" dirty="0">
                <a:solidFill>
                  <a:srgbClr val="D1D5DB"/>
                </a:solidFill>
                <a:effectLst/>
                <a:latin typeface="Söhne"/>
              </a:rPr>
              <a:t>Data engineers need to optimize the query engine's configuration and resource allocation to efficiently handle concurrent queries from multiple teams, ensuring fair allocation of resources and preventing performance bottlenecks.</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18</a:t>
            </a:fld>
            <a:endParaRPr lang="en-US"/>
          </a:p>
        </p:txBody>
      </p:sp>
    </p:spTree>
    <p:extLst>
      <p:ext uri="{BB962C8B-B14F-4D97-AF65-F5344CB8AC3E}">
        <p14:creationId xmlns:p14="http://schemas.microsoft.com/office/powerpoint/2010/main" val="1327034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20</a:t>
            </a:fld>
            <a:endParaRPr lang="en-US"/>
          </a:p>
        </p:txBody>
      </p:sp>
    </p:spTree>
    <p:extLst>
      <p:ext uri="{BB962C8B-B14F-4D97-AF65-F5344CB8AC3E}">
        <p14:creationId xmlns:p14="http://schemas.microsoft.com/office/powerpoint/2010/main" val="2803891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D1D5DB"/>
                </a:solidFill>
                <a:effectLst/>
                <a:latin typeface="Söhne"/>
              </a:rPr>
              <a:t> Batch and Streaming Data Pipelines: Consider the ability of the data warehouse option to handle both batch and streaming data pipelines. Look for solutions that can seamlessly integrate with data ingestion tools like Google Cloud Dataflow or Apache Beam to process real-time data alongside batch data.</a:t>
            </a:r>
          </a:p>
          <a:p>
            <a:pPr algn="l">
              <a:buFont typeface="+mj-lt"/>
              <a:buAutoNum type="arabicPeriod"/>
            </a:pPr>
            <a:endParaRPr lang="en-US" b="0" i="0" dirty="0">
              <a:solidFill>
                <a:srgbClr val="D1D5DB"/>
              </a:solidFill>
              <a:effectLst/>
              <a:latin typeface="Söhne"/>
            </a:endParaRPr>
          </a:p>
          <a:p>
            <a:pPr algn="l">
              <a:buFont typeface="+mj-lt"/>
              <a:buAutoNum type="arabicPeriod"/>
            </a:pPr>
            <a:r>
              <a:rPr lang="en-US" b="0" i="0" dirty="0">
                <a:solidFill>
                  <a:srgbClr val="D1D5DB"/>
                </a:solidFill>
                <a:effectLst/>
                <a:latin typeface="Söhne"/>
              </a:rPr>
              <a:t> Scalability: Evaluate the scalability capabilities of the data warehouse option. Look for solutions that can easily scale up or down to handle growing data volumes and increasing query loads. Google </a:t>
            </a:r>
            <a:r>
              <a:rPr lang="en-US" b="0" i="0" dirty="0" err="1">
                <a:solidFill>
                  <a:srgbClr val="D1D5DB"/>
                </a:solidFill>
                <a:effectLst/>
                <a:latin typeface="Söhne"/>
              </a:rPr>
              <a:t>BigQuery</a:t>
            </a:r>
            <a:r>
              <a:rPr lang="en-US" b="0" i="0" dirty="0">
                <a:solidFill>
                  <a:srgbClr val="D1D5DB"/>
                </a:solidFill>
                <a:effectLst/>
                <a:latin typeface="Söhne"/>
              </a:rPr>
              <a:t>, for example, offers automatic scaling to dynamically allocate resources based on workload demands.</a:t>
            </a:r>
          </a:p>
          <a:p>
            <a:pPr algn="l">
              <a:buFont typeface="+mj-lt"/>
              <a:buAutoNum type="arabicPeriod"/>
            </a:pPr>
            <a:endParaRPr lang="en-US" b="0" i="0" dirty="0">
              <a:solidFill>
                <a:srgbClr val="D1D5DB"/>
              </a:solidFill>
              <a:effectLst/>
              <a:latin typeface="Söhne"/>
            </a:endParaRPr>
          </a:p>
          <a:p>
            <a:pPr algn="l">
              <a:buFont typeface="+mj-lt"/>
              <a:buAutoNum type="arabicPeriod"/>
            </a:pPr>
            <a:r>
              <a:rPr lang="en-US" b="0" i="0" dirty="0">
                <a:solidFill>
                  <a:srgbClr val="D1D5DB"/>
                </a:solidFill>
                <a:effectLst/>
                <a:latin typeface="Söhne"/>
              </a:rPr>
              <a:t> Cataloged and Access Controlled: Consider the ability to catalog and access control the data within the data warehouse. Look for options that provide metadata management features, allowing you to organize and categorize your data assets effectively. Additionally, robust access control mechanisms are crucial for enforcing security and compliance requirements.</a:t>
            </a:r>
          </a:p>
          <a:p>
            <a:pPr algn="l">
              <a:buFont typeface="+mj-lt"/>
              <a:buAutoNum type="arabicPeriod"/>
            </a:pPr>
            <a:endParaRPr lang="en-US" b="0" i="0" dirty="0">
              <a:solidFill>
                <a:srgbClr val="D1D5DB"/>
              </a:solidFill>
              <a:effectLst/>
              <a:latin typeface="Söhne"/>
            </a:endParaRPr>
          </a:p>
          <a:p>
            <a:pPr algn="l">
              <a:buFont typeface="+mj-lt"/>
              <a:buAutoNum type="arabicPeriod"/>
            </a:pPr>
            <a:r>
              <a:rPr lang="en-US" b="0" i="0" dirty="0">
                <a:solidFill>
                  <a:srgbClr val="D1D5DB"/>
                </a:solidFill>
                <a:effectLst/>
                <a:latin typeface="Söhne"/>
              </a:rPr>
              <a:t> Performance: Evaluate the performance characteristics of the data warehouse option. Look for solutions that can provide fast query response times and handle complex analytical workloads efficiently. Consider features like intelligent query optimization, columnar storage, and indexing capabilities.</a:t>
            </a:r>
          </a:p>
          <a:p>
            <a:pPr algn="l">
              <a:buFont typeface="+mj-lt"/>
              <a:buAutoNum type="arabicPeriod"/>
            </a:pPr>
            <a:endParaRPr lang="en-US" b="0" i="0" dirty="0">
              <a:solidFill>
                <a:srgbClr val="D1D5DB"/>
              </a:solidFill>
              <a:effectLst/>
              <a:latin typeface="Söhne"/>
            </a:endParaRPr>
          </a:p>
          <a:p>
            <a:pPr algn="l">
              <a:buFont typeface="+mj-lt"/>
              <a:buAutoNum type="arabicPeriod"/>
            </a:pPr>
            <a:r>
              <a:rPr lang="en-US" b="0" i="0" dirty="0">
                <a:solidFill>
                  <a:srgbClr val="D1D5DB"/>
                </a:solidFill>
                <a:effectLst/>
                <a:latin typeface="Söhne"/>
              </a:rPr>
              <a:t> Maintenance: Consider the level of maintenance required for the data warehouse option. Managed services like Google </a:t>
            </a:r>
            <a:r>
              <a:rPr lang="en-US" b="0" i="0" dirty="0" err="1">
                <a:solidFill>
                  <a:srgbClr val="D1D5DB"/>
                </a:solidFill>
                <a:effectLst/>
                <a:latin typeface="Söhne"/>
              </a:rPr>
              <a:t>BigQuery</a:t>
            </a:r>
            <a:r>
              <a:rPr lang="en-US" b="0" i="0" dirty="0">
                <a:solidFill>
                  <a:srgbClr val="D1D5DB"/>
                </a:solidFill>
                <a:effectLst/>
                <a:latin typeface="Söhne"/>
              </a:rPr>
              <a:t> handle infrastructure provisioning, software updates, and maintenance tasks, allowing you to focus on data analysis rather than managing the underlying infrastructure.</a:t>
            </a:r>
          </a:p>
          <a:p>
            <a:endParaRPr lang="en-US" b="0" i="0" dirty="0">
              <a:solidFill>
                <a:srgbClr val="D1D5DB"/>
              </a:solidFill>
              <a:effectLst/>
              <a:latin typeface="Söhne"/>
            </a:endParaRPr>
          </a:p>
          <a:p>
            <a:r>
              <a:rPr lang="en-US" b="0" i="0" dirty="0">
                <a:solidFill>
                  <a:srgbClr val="D1D5DB"/>
                </a:solidFill>
                <a:effectLst/>
                <a:latin typeface="Söhne"/>
              </a:rPr>
              <a:t>6. Cost: Evaluate the cost implications of the data warehouse option. Consider factors such as storage costs, data processing costs, and any additional charges for features like data transfer or advanced analytics. Choose an option that aligns with your budget and cost expectations.</a:t>
            </a:r>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23</a:t>
            </a:fld>
            <a:endParaRPr lang="en-US"/>
          </a:p>
        </p:txBody>
      </p:sp>
    </p:spTree>
    <p:extLst>
      <p:ext uri="{BB962C8B-B14F-4D97-AF65-F5344CB8AC3E}">
        <p14:creationId xmlns:p14="http://schemas.microsoft.com/office/powerpoint/2010/main" val="345458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OLTP: </a:t>
            </a:r>
          </a:p>
        </p:txBody>
      </p:sp>
      <p:sp>
        <p:nvSpPr>
          <p:cNvPr id="4" name="Slide Number Placeholder 3"/>
          <p:cNvSpPr>
            <a:spLocks noGrp="1"/>
          </p:cNvSpPr>
          <p:nvPr>
            <p:ph type="sldNum" sz="quarter" idx="5"/>
          </p:nvPr>
        </p:nvSpPr>
        <p:spPr/>
        <p:txBody>
          <a:bodyPr/>
          <a:lstStyle/>
          <a:p>
            <a:fld id="{AC157E0A-F321-48DC-AF94-681D4DCF344D}" type="slidenum">
              <a:rPr lang="en-US" smtClean="0"/>
              <a:t>24</a:t>
            </a:fld>
            <a:endParaRPr lang="en-US"/>
          </a:p>
        </p:txBody>
      </p:sp>
    </p:spTree>
    <p:extLst>
      <p:ext uri="{BB962C8B-B14F-4D97-AF65-F5344CB8AC3E}">
        <p14:creationId xmlns:p14="http://schemas.microsoft.com/office/powerpoint/2010/main" val="669740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PII : </a:t>
            </a:r>
            <a:r>
              <a:rPr lang="en-US" b="0" i="0" dirty="0">
                <a:solidFill>
                  <a:srgbClr val="374151"/>
                </a:solidFill>
                <a:effectLst/>
                <a:latin typeface="Söhne"/>
              </a:rPr>
              <a:t>Personally Identifiable Information</a:t>
            </a:r>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25</a:t>
            </a:fld>
            <a:endParaRPr lang="en-US"/>
          </a:p>
        </p:txBody>
      </p:sp>
    </p:spTree>
    <p:extLst>
      <p:ext uri="{BB962C8B-B14F-4D97-AF65-F5344CB8AC3E}">
        <p14:creationId xmlns:p14="http://schemas.microsoft.com/office/powerpoint/2010/main" val="2130457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data lifecycle has four steps.</a:t>
            </a:r>
          </a:p>
          <a:p>
            <a:r>
              <a:rPr lang="en-US" sz="1200" b="1" i="0" kern="1200" dirty="0">
                <a:solidFill>
                  <a:schemeClr val="tx1"/>
                </a:solidFill>
                <a:effectLst/>
                <a:latin typeface="+mn-lt"/>
                <a:ea typeface="+mn-ea"/>
                <a:cs typeface="+mn-cs"/>
              </a:rPr>
              <a:t>Ingest</a:t>
            </a:r>
            <a:r>
              <a:rPr lang="en-US" sz="1200" b="0" i="0" kern="1200" dirty="0">
                <a:solidFill>
                  <a:schemeClr val="tx1"/>
                </a:solidFill>
                <a:effectLst/>
                <a:latin typeface="+mn-lt"/>
                <a:ea typeface="+mn-ea"/>
                <a:cs typeface="+mn-cs"/>
              </a:rPr>
              <a:t>: The first stage is to pull in the raw data, such as streaming data from devices, on-premises batch data, app logs, or mobile-app user events and analytics.</a:t>
            </a:r>
          </a:p>
          <a:p>
            <a:r>
              <a:rPr lang="en-US" sz="1200" b="1" i="0" kern="1200" dirty="0">
                <a:solidFill>
                  <a:schemeClr val="tx1"/>
                </a:solidFill>
                <a:effectLst/>
                <a:latin typeface="+mn-lt"/>
                <a:ea typeface="+mn-ea"/>
                <a:cs typeface="+mn-cs"/>
              </a:rPr>
              <a:t>Store</a:t>
            </a:r>
            <a:r>
              <a:rPr lang="en-US" sz="1200" b="0" i="0" kern="1200" dirty="0">
                <a:solidFill>
                  <a:schemeClr val="tx1"/>
                </a:solidFill>
                <a:effectLst/>
                <a:latin typeface="+mn-lt"/>
                <a:ea typeface="+mn-ea"/>
                <a:cs typeface="+mn-cs"/>
              </a:rPr>
              <a:t>: After the data has been retrieved, it needs to be stored in a format that is durable and can be easily accessed.</a:t>
            </a:r>
          </a:p>
          <a:p>
            <a:r>
              <a:rPr lang="en-US" sz="1200" b="1" i="0" kern="1200" dirty="0">
                <a:solidFill>
                  <a:schemeClr val="tx1"/>
                </a:solidFill>
                <a:effectLst/>
                <a:latin typeface="+mn-lt"/>
                <a:ea typeface="+mn-ea"/>
                <a:cs typeface="+mn-cs"/>
              </a:rPr>
              <a:t>Process and analyze</a:t>
            </a:r>
            <a:r>
              <a:rPr lang="en-US" sz="1200" b="0" i="0" kern="1200" dirty="0">
                <a:solidFill>
                  <a:schemeClr val="tx1"/>
                </a:solidFill>
                <a:effectLst/>
                <a:latin typeface="+mn-lt"/>
                <a:ea typeface="+mn-ea"/>
                <a:cs typeface="+mn-cs"/>
              </a:rPr>
              <a:t>: In this stage, the data is transformed from raw form into actionable information.</a:t>
            </a:r>
          </a:p>
          <a:p>
            <a:r>
              <a:rPr lang="en-US" sz="1200" b="1" i="0" kern="1200" dirty="0">
                <a:solidFill>
                  <a:schemeClr val="tx1"/>
                </a:solidFill>
                <a:effectLst/>
                <a:latin typeface="+mn-lt"/>
                <a:ea typeface="+mn-ea"/>
                <a:cs typeface="+mn-cs"/>
              </a:rPr>
              <a:t>Explore and visualize</a:t>
            </a:r>
            <a:r>
              <a:rPr lang="en-US" sz="1200" b="0" i="0" kern="1200" dirty="0">
                <a:solidFill>
                  <a:schemeClr val="tx1"/>
                </a:solidFill>
                <a:effectLst/>
                <a:latin typeface="+mn-lt"/>
                <a:ea typeface="+mn-ea"/>
                <a:cs typeface="+mn-cs"/>
              </a:rPr>
              <a:t>: The final stage is to convert the results of the analysis into a format that is easy to draw insights from and to share with colleagues and peers.</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28</a:t>
            </a:fld>
            <a:endParaRPr lang="en-US"/>
          </a:p>
        </p:txBody>
      </p:sp>
    </p:spTree>
    <p:extLst>
      <p:ext uri="{BB962C8B-B14F-4D97-AF65-F5344CB8AC3E}">
        <p14:creationId xmlns:p14="http://schemas.microsoft.com/office/powerpoint/2010/main" val="803854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App</a:t>
            </a:r>
            <a:r>
              <a:rPr lang="en-US" sz="1200" b="0" i="0" kern="1200" dirty="0">
                <a:solidFill>
                  <a:schemeClr val="tx1"/>
                </a:solidFill>
                <a:effectLst/>
                <a:latin typeface="+mn-lt"/>
                <a:ea typeface="+mn-ea"/>
                <a:cs typeface="+mn-cs"/>
              </a:rPr>
              <a:t>: Data from app events, such as log files or user events, is typically collected in a push model, where the app calls an API to send the data to storage.</a:t>
            </a:r>
          </a:p>
          <a:p>
            <a:r>
              <a:rPr lang="en-US" sz="1200" b="1" i="0" kern="1200" dirty="0">
                <a:solidFill>
                  <a:schemeClr val="tx1"/>
                </a:solidFill>
                <a:effectLst/>
                <a:latin typeface="+mn-lt"/>
                <a:ea typeface="+mn-ea"/>
                <a:cs typeface="+mn-cs"/>
              </a:rPr>
              <a:t>Streaming</a:t>
            </a:r>
            <a:r>
              <a:rPr lang="en-US" sz="1200" b="0" i="0" kern="1200" dirty="0">
                <a:solidFill>
                  <a:schemeClr val="tx1"/>
                </a:solidFill>
                <a:effectLst/>
                <a:latin typeface="+mn-lt"/>
                <a:ea typeface="+mn-ea"/>
                <a:cs typeface="+mn-cs"/>
              </a:rPr>
              <a:t>: The data consists of a continuous stream of small, asynchronous messages.</a:t>
            </a:r>
          </a:p>
          <a:p>
            <a:r>
              <a:rPr lang="en-US" sz="1200" b="1" i="0" kern="1200" dirty="0">
                <a:solidFill>
                  <a:schemeClr val="tx1"/>
                </a:solidFill>
                <a:effectLst/>
                <a:latin typeface="+mn-lt"/>
                <a:ea typeface="+mn-ea"/>
                <a:cs typeface="+mn-cs"/>
              </a:rPr>
              <a:t>Batch</a:t>
            </a:r>
            <a:r>
              <a:rPr lang="en-US" sz="1200" b="0" i="0" kern="1200" dirty="0">
                <a:solidFill>
                  <a:schemeClr val="tx1"/>
                </a:solidFill>
                <a:effectLst/>
                <a:latin typeface="+mn-lt"/>
                <a:ea typeface="+mn-ea"/>
                <a:cs typeface="+mn-cs"/>
              </a:rPr>
              <a:t>: Large amounts of data are stored in a set of files that are transferred to storage in bulk.</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30</a:t>
            </a:fld>
            <a:endParaRPr lang="en-US"/>
          </a:p>
        </p:txBody>
      </p:sp>
    </p:spTree>
    <p:extLst>
      <p:ext uri="{BB962C8B-B14F-4D97-AF65-F5344CB8AC3E}">
        <p14:creationId xmlns:p14="http://schemas.microsoft.com/office/powerpoint/2010/main" val="3959085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HTAP : </a:t>
            </a:r>
            <a:r>
              <a:rPr lang="en-US" b="0" i="0" dirty="0">
                <a:solidFill>
                  <a:srgbClr val="374151"/>
                </a:solidFill>
                <a:effectLst/>
                <a:latin typeface="Söhne"/>
              </a:rPr>
              <a:t>Hybrid Transactional/Analytical Processing. It refers to a database architecture that combines transactional and analytical processing capabilities within a single system.</a:t>
            </a:r>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33</a:t>
            </a:fld>
            <a:endParaRPr lang="en-US"/>
          </a:p>
        </p:txBody>
      </p:sp>
    </p:spTree>
    <p:extLst>
      <p:ext uri="{BB962C8B-B14F-4D97-AF65-F5344CB8AC3E}">
        <p14:creationId xmlns:p14="http://schemas.microsoft.com/office/powerpoint/2010/main" val="3507541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ACID properties - Atomicity, Consistency, Isolation and Durability</a:t>
            </a:r>
          </a:p>
          <a:p>
            <a:r>
              <a:rPr lang="en-US" sz="1200" b="0" i="0" kern="1200" dirty="0">
                <a:solidFill>
                  <a:schemeClr val="tx1"/>
                </a:solidFill>
                <a:effectLst/>
                <a:latin typeface="+mn-lt"/>
                <a:ea typeface="+mn-ea"/>
                <a:cs typeface="+mn-cs"/>
              </a:rPr>
              <a:t>CAP - Consistency, Availability and Partition tolerance</a:t>
            </a:r>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34</a:t>
            </a:fld>
            <a:endParaRPr lang="en-US"/>
          </a:p>
        </p:txBody>
      </p:sp>
    </p:spTree>
    <p:extLst>
      <p:ext uri="{BB962C8B-B14F-4D97-AF65-F5344CB8AC3E}">
        <p14:creationId xmlns:p14="http://schemas.microsoft.com/office/powerpoint/2010/main" val="6388420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37</a:t>
            </a:fld>
            <a:endParaRPr lang="en-US"/>
          </a:p>
        </p:txBody>
      </p:sp>
    </p:spTree>
    <p:extLst>
      <p:ext uri="{BB962C8B-B14F-4D97-AF65-F5344CB8AC3E}">
        <p14:creationId xmlns:p14="http://schemas.microsoft.com/office/powerpoint/2010/main" val="1233112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a:buAutoNum type="arabicPeriod"/>
            </a:pPr>
            <a:r>
              <a:rPr lang="en-US" b="0" i="0" dirty="0">
                <a:solidFill>
                  <a:srgbClr val="D1D5DB"/>
                </a:solidFill>
                <a:effectLst/>
                <a:latin typeface="Söhne"/>
              </a:rPr>
              <a:t>Security and Compliance: A Data Engineer should make sure that the data processing systems they build are secure and comply with any relevant regulations or policies.</a:t>
            </a:r>
          </a:p>
          <a:p>
            <a:pPr marL="228600" indent="-228600" algn="l">
              <a:buAutoNum type="arabicPeriod"/>
            </a:pPr>
            <a:r>
              <a:rPr lang="en-US" b="0" i="0" dirty="0">
                <a:solidFill>
                  <a:srgbClr val="D1D5DB"/>
                </a:solidFill>
                <a:effectLst/>
                <a:latin typeface="Söhne"/>
              </a:rPr>
              <a:t>Scalability and Efficiency: Data Engineers need to create systems that can handle increasing amounts of data as the organization grows. They design systems that can scale up easily and efficiently without sacrificing performance. </a:t>
            </a:r>
          </a:p>
          <a:p>
            <a:pPr marL="228600" indent="-228600" algn="l">
              <a:buAutoNum type="arabicPeriod"/>
            </a:pPr>
            <a:r>
              <a:rPr lang="en-US" b="0" i="0" dirty="0">
                <a:solidFill>
                  <a:srgbClr val="D1D5DB"/>
                </a:solidFill>
                <a:effectLst/>
                <a:latin typeface="Söhne"/>
              </a:rPr>
              <a:t>Reliability and Fidelity: Data Engineers focus on building systems that are reliable, meaning they can consistently perform their tasks without errors or interruptions. They also prioritize maintaining data fidelity, which means ensuring the accuracy, consistency, and integrity of the data throughout </a:t>
            </a:r>
          </a:p>
          <a:p>
            <a:pPr marL="228600" indent="-228600" algn="l">
              <a:buAutoNum type="arabicPeriod"/>
            </a:pPr>
            <a:r>
              <a:rPr lang="en-US" b="0" i="0" dirty="0">
                <a:solidFill>
                  <a:srgbClr val="D1D5DB"/>
                </a:solidFill>
                <a:effectLst/>
                <a:latin typeface="Söhne"/>
              </a:rPr>
              <a:t>Flexibility and Portability: Data Engineers aim to design systems that are flexible and adaptable to changing business needs. They build solutions that can accommodate different data formats, sources, and technologies.</a:t>
            </a:r>
            <a:endParaRPr lang="en-US" b="0" i="0" dirty="0">
              <a:solidFill>
                <a:srgbClr val="FFFFFF"/>
              </a:solidFill>
              <a:effectLst/>
              <a:latin typeface="Söhne"/>
            </a:endParaRPr>
          </a:p>
          <a:p>
            <a:br>
              <a:rPr lang="en-US" b="0" i="0" dirty="0">
                <a:solidFill>
                  <a:srgbClr val="FFFFFF"/>
                </a:solidFill>
                <a:effectLst/>
                <a:latin typeface="Söhne"/>
              </a:rPr>
            </a:br>
            <a:endParaRPr lang="en-US" dirty="0"/>
          </a:p>
          <a:p>
            <a:r>
              <a:rPr lang="en-US" dirty="0"/>
              <a:t>https://cloud.google.com/certification/data-engineer</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5</a:t>
            </a:fld>
            <a:endParaRPr lang="en-US"/>
          </a:p>
        </p:txBody>
      </p:sp>
    </p:spTree>
    <p:extLst>
      <p:ext uri="{BB962C8B-B14F-4D97-AF65-F5344CB8AC3E}">
        <p14:creationId xmlns:p14="http://schemas.microsoft.com/office/powerpoint/2010/main" val="1904646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41</a:t>
            </a:fld>
            <a:endParaRPr lang="en-US"/>
          </a:p>
        </p:txBody>
      </p:sp>
    </p:spTree>
    <p:extLst>
      <p:ext uri="{BB962C8B-B14F-4D97-AF65-F5344CB8AC3E}">
        <p14:creationId xmlns:p14="http://schemas.microsoft.com/office/powerpoint/2010/main" val="3928063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effectLst/>
                <a:latin typeface="Söhne"/>
              </a:rPr>
              <a:t>Work On Data Architectures: Data engineers design and create the structures, frameworks, and systems that organize and manage data effectively and efficiently.</a:t>
            </a:r>
          </a:p>
          <a:p>
            <a:pPr algn="l">
              <a:buFont typeface="+mj-lt"/>
              <a:buAutoNum type="arabicPeriod"/>
            </a:pPr>
            <a:endParaRPr lang="en-US" b="0" i="0" dirty="0">
              <a:effectLst/>
              <a:latin typeface="Söhne"/>
            </a:endParaRPr>
          </a:p>
          <a:p>
            <a:pPr algn="l">
              <a:buFont typeface="+mj-lt"/>
              <a:buAutoNum type="arabicPeriod"/>
            </a:pPr>
            <a:r>
              <a:rPr lang="en-US" b="0" i="0" dirty="0">
                <a:effectLst/>
                <a:latin typeface="Söhne"/>
              </a:rPr>
              <a:t>Data Acquisition: Data engineers collect and gather data from various sources such as databases, APIs, files, or streaming platforms to make it available for analysis and processing.</a:t>
            </a:r>
          </a:p>
          <a:p>
            <a:pPr algn="l">
              <a:buFont typeface="+mj-lt"/>
              <a:buAutoNum type="arabicPeriod"/>
            </a:pPr>
            <a:endParaRPr lang="en-US" b="0" i="0" dirty="0">
              <a:effectLst/>
              <a:latin typeface="Söhne"/>
            </a:endParaRPr>
          </a:p>
          <a:p>
            <a:pPr algn="l">
              <a:buFont typeface="+mj-lt"/>
              <a:buAutoNum type="arabicPeriod"/>
            </a:pPr>
            <a:r>
              <a:rPr lang="en-US" b="0" i="0" dirty="0">
                <a:effectLst/>
                <a:latin typeface="Söhne"/>
              </a:rPr>
              <a:t>Design &amp; Develop Data Processing Systems: Data engineers build and develop systems and pipelines that transform and process data, ensuring its quality, integrity, and compatibility with downstream applications.</a:t>
            </a:r>
          </a:p>
          <a:p>
            <a:pPr algn="l">
              <a:buFont typeface="+mj-lt"/>
              <a:buAutoNum type="arabicPeriod"/>
            </a:pPr>
            <a:endParaRPr lang="en-US" b="0" i="0" dirty="0">
              <a:effectLst/>
              <a:latin typeface="Söhne"/>
            </a:endParaRPr>
          </a:p>
          <a:p>
            <a:pPr algn="l">
              <a:buFont typeface="+mj-lt"/>
              <a:buAutoNum type="arabicPeriod"/>
            </a:pPr>
            <a:r>
              <a:rPr lang="en-US" b="0" i="0" dirty="0">
                <a:effectLst/>
                <a:latin typeface="Söhne"/>
              </a:rPr>
              <a:t>Use Tools to Analyze the Data: Data engineers utilize various tools and technologies such as SQL, programming languages, and data processing frameworks to extract insights and perform data analysis tasks on the collected data.</a:t>
            </a:r>
          </a:p>
          <a:p>
            <a:pPr algn="l">
              <a:buFont typeface="+mj-lt"/>
              <a:buAutoNum type="arabicPeriod"/>
            </a:pPr>
            <a:endParaRPr lang="en-US" b="0" i="0" dirty="0">
              <a:effectLst/>
              <a:latin typeface="Söhne"/>
            </a:endParaRPr>
          </a:p>
          <a:p>
            <a:pPr algn="l">
              <a:buFont typeface="+mj-lt"/>
              <a:buAutoNum type="arabicPeriod"/>
            </a:pPr>
            <a:r>
              <a:rPr lang="en-US" b="0" i="0" dirty="0">
                <a:effectLst/>
                <a:latin typeface="Söhne"/>
              </a:rPr>
              <a:t>Conduct Research for Industry and Business Operations: Data engineers engage in research activities to understand industry trends, business requirements, and operational needs, in order to design data solutions that align with organizational goals.</a:t>
            </a:r>
          </a:p>
          <a:p>
            <a:pPr algn="l">
              <a:buFont typeface="+mj-lt"/>
              <a:buAutoNum type="arabicPeriod"/>
            </a:pPr>
            <a:endParaRPr lang="en-US" b="0" i="0" dirty="0">
              <a:effectLst/>
              <a:latin typeface="Söhne"/>
            </a:endParaRPr>
          </a:p>
          <a:p>
            <a:pPr algn="l">
              <a:buFont typeface="+mj-lt"/>
              <a:buAutoNum type="arabicPeriod"/>
            </a:pPr>
            <a:r>
              <a:rPr lang="en-US" b="0" i="0" dirty="0">
                <a:effectLst/>
                <a:latin typeface="Söhne"/>
              </a:rPr>
              <a:t>Use Large Data Sets to Address Business Issues: Data engineers leverage large volumes of data to identify patterns, trends, and anomalies that help solve complex business problems and improve decision-making processes.</a:t>
            </a:r>
          </a:p>
          <a:p>
            <a:pPr algn="l">
              <a:buFont typeface="+mj-lt"/>
              <a:buAutoNum type="arabicPeriod"/>
            </a:pPr>
            <a:endParaRPr lang="en-US" b="0" i="0" dirty="0">
              <a:effectLst/>
              <a:latin typeface="Söhne"/>
            </a:endParaRPr>
          </a:p>
          <a:p>
            <a:pPr algn="l">
              <a:buFont typeface="+mj-lt"/>
              <a:buAutoNum type="arabicPeriod"/>
            </a:pPr>
            <a:r>
              <a:rPr lang="en-US" b="0" i="0" dirty="0">
                <a:effectLst/>
                <a:latin typeface="Söhne"/>
              </a:rPr>
              <a:t>Find Hidden Patterns Using Data: Data engineers apply data mining techniques, statistical analysis, and machine learning algorithms to discover hidden patterns, correlations, and insights that may not be apparent at first glance.</a:t>
            </a:r>
          </a:p>
          <a:p>
            <a:pPr algn="l">
              <a:buFont typeface="+mj-lt"/>
              <a:buAutoNum type="arabicPeriod"/>
            </a:pPr>
            <a:endParaRPr lang="en-US" b="0" i="0" dirty="0">
              <a:effectLst/>
              <a:latin typeface="Söhne"/>
            </a:endParaRPr>
          </a:p>
          <a:p>
            <a:pPr algn="l">
              <a:buFont typeface="+mj-lt"/>
              <a:buAutoNum type="arabicPeriod"/>
            </a:pPr>
            <a:r>
              <a:rPr lang="en-US" b="0" i="0" dirty="0">
                <a:effectLst/>
                <a:latin typeface="Söhne"/>
              </a:rPr>
              <a:t>Visualize/Present the Data: Data engineers create visualizations, dashboards, and reports to communicate data findings effectively, enabling stakeholders to understand and interpret the information easily.</a:t>
            </a:r>
          </a:p>
          <a:p>
            <a:pPr algn="l">
              <a:buFont typeface="+mj-lt"/>
              <a:buAutoNum type="arabicPeriod"/>
            </a:pPr>
            <a:endParaRPr lang="en-US" b="0" i="0" dirty="0">
              <a:effectLst/>
              <a:latin typeface="Söhne"/>
            </a:endParaRPr>
          </a:p>
          <a:p>
            <a:pPr algn="l">
              <a:buFont typeface="+mj-lt"/>
              <a:buAutoNum type="arabicPeriod"/>
            </a:pPr>
            <a:r>
              <a:rPr lang="en-US" b="0" i="0" dirty="0">
                <a:effectLst/>
                <a:latin typeface="Söhne"/>
              </a:rPr>
              <a:t>Ensure Security and Reliability of Data: Data engineers implement security measures, data privacy protocols, and data governance practices to protect sensitive information, ensure compliance with regulations, and maintain the reliability and availability of data systems.</a:t>
            </a:r>
          </a:p>
          <a:p>
            <a:br>
              <a:rPr lang="en-US" dirty="0"/>
            </a:br>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7</a:t>
            </a:fld>
            <a:endParaRPr lang="en-US"/>
          </a:p>
        </p:txBody>
      </p:sp>
    </p:spTree>
    <p:extLst>
      <p:ext uri="{BB962C8B-B14F-4D97-AF65-F5344CB8AC3E}">
        <p14:creationId xmlns:p14="http://schemas.microsoft.com/office/powerpoint/2010/main" val="3430632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Data architecture</a:t>
            </a:r>
            <a:r>
              <a:rPr lang="en-US" dirty="0"/>
              <a:t> is composed of models, policies, rules or standards that govern which data is collected, and how it is stored, arranged, integrated, and put to use in data systems and in organizations.</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9</a:t>
            </a:fld>
            <a:endParaRPr lang="en-US"/>
          </a:p>
        </p:txBody>
      </p:sp>
    </p:spTree>
    <p:extLst>
      <p:ext uri="{BB962C8B-B14F-4D97-AF65-F5344CB8AC3E}">
        <p14:creationId xmlns:p14="http://schemas.microsoft.com/office/powerpoint/2010/main" val="1811031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Data architecture</a:t>
            </a:r>
            <a:r>
              <a:rPr lang="en-US" dirty="0"/>
              <a:t> is composed of models, policies, rules or standards that govern which data is collected, and how it is stored, arranged, integrated, and put to use in data systems and in organizations.</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10</a:t>
            </a:fld>
            <a:endParaRPr lang="en-US"/>
          </a:p>
        </p:txBody>
      </p:sp>
    </p:spTree>
    <p:extLst>
      <p:ext uri="{BB962C8B-B14F-4D97-AF65-F5344CB8AC3E}">
        <p14:creationId xmlns:p14="http://schemas.microsoft.com/office/powerpoint/2010/main" val="2281510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Data architecture</a:t>
            </a:r>
            <a:r>
              <a:rPr lang="en-US" dirty="0"/>
              <a:t> is composed of models, policies, rules or standards that govern which data is collected, and how it is stored, arranged, integrated, and put to use in data systems and in organizations.</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11</a:t>
            </a:fld>
            <a:endParaRPr lang="en-US"/>
          </a:p>
        </p:txBody>
      </p:sp>
    </p:spTree>
    <p:extLst>
      <p:ext uri="{BB962C8B-B14F-4D97-AF65-F5344CB8AC3E}">
        <p14:creationId xmlns:p14="http://schemas.microsoft.com/office/powerpoint/2010/main" val="1872579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Data architecture</a:t>
            </a:r>
            <a:r>
              <a:rPr lang="en-US" dirty="0"/>
              <a:t> is composed of models, policies, rules or standards that govern which data is collected, and how it is stored, arranged, integrated, and put to use in data systems and in organizations.</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13</a:t>
            </a:fld>
            <a:endParaRPr lang="en-US"/>
          </a:p>
        </p:txBody>
      </p:sp>
    </p:spTree>
    <p:extLst>
      <p:ext uri="{BB962C8B-B14F-4D97-AF65-F5344CB8AC3E}">
        <p14:creationId xmlns:p14="http://schemas.microsoft.com/office/powerpoint/2010/main" val="2642167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Data architecture</a:t>
            </a:r>
            <a:r>
              <a:rPr lang="en-US" dirty="0"/>
              <a:t> is composed of models, policies, rules or standards that govern which data is collected, and how it is stored, arranged, integrated, and put to use in data systems and in organizations.</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15</a:t>
            </a:fld>
            <a:endParaRPr lang="en-US"/>
          </a:p>
        </p:txBody>
      </p:sp>
    </p:spTree>
    <p:extLst>
      <p:ext uri="{BB962C8B-B14F-4D97-AF65-F5344CB8AC3E}">
        <p14:creationId xmlns:p14="http://schemas.microsoft.com/office/powerpoint/2010/main" val="2535658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Data architecture</a:t>
            </a:r>
            <a:r>
              <a:rPr lang="en-US" dirty="0"/>
              <a:t> is composed of models, policies, rules or standards that govern which data is collected, and how it is stored, arranged, integrated, and put to use in data systems and in organizations.</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17</a:t>
            </a:fld>
            <a:endParaRPr lang="en-US"/>
          </a:p>
        </p:txBody>
      </p:sp>
    </p:spTree>
    <p:extLst>
      <p:ext uri="{BB962C8B-B14F-4D97-AF65-F5344CB8AC3E}">
        <p14:creationId xmlns:p14="http://schemas.microsoft.com/office/powerpoint/2010/main" val="32405458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5" Type="http://schemas.openxmlformats.org/officeDocument/2006/relationships/image" Target="../media/image12.png"/><Relationship Id="rId4" Type="http://schemas.openxmlformats.org/officeDocument/2006/relationships/image" Target="../media/image20.png"/></Relationships>
</file>

<file path=ppt/slideLayouts/_rels/slideLayout56.xml.rels><?xml version="1.0" encoding="UTF-8" standalone="yes"?>
<Relationships xmlns="http://schemas.openxmlformats.org/package/2006/relationships"><Relationship Id="rId3" Type="http://schemas.openxmlformats.org/officeDocument/2006/relationships/hyperlink" Target="https://ts.accenture.com/sites/BrandSpace" TargetMode="External"/><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8.jpeg"/><Relationship Id="rId1" Type="http://schemas.openxmlformats.org/officeDocument/2006/relationships/slideMaster" Target="../slideMasters/slideMaster3.xml"/><Relationship Id="rId4" Type="http://schemas.openxmlformats.org/officeDocument/2006/relationships/image" Target="../media/image23.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9.jpeg"/><Relationship Id="rId1" Type="http://schemas.openxmlformats.org/officeDocument/2006/relationships/slideMaster" Target="../slideMasters/slideMaster3.xml"/><Relationship Id="rId4" Type="http://schemas.openxmlformats.org/officeDocument/2006/relationships/image" Target="../media/image23.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1">
    <p:bg>
      <p:bgPr>
        <a:solidFill>
          <a:srgbClr val="460073"/>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FD4AAC0-F751-46EB-8079-A450A25A1BB8}"/>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a:solidFill>
                  <a:schemeClr val="bg1"/>
                </a:solidFill>
              </a:rPr>
              <a:t>Learning and Knowledge Management</a:t>
            </a:r>
          </a:p>
        </p:txBody>
      </p:sp>
      <p:pic>
        <p:nvPicPr>
          <p:cNvPr id="17" name="Picture 16" descr="A picture containing card, drawing, crosswalk, table&#10;&#10;Description automatically generated">
            <a:extLst>
              <a:ext uri="{FF2B5EF4-FFF2-40B4-BE49-F238E27FC236}">
                <a16:creationId xmlns:a16="http://schemas.microsoft.com/office/drawing/2014/main" id="{6D426E45-BF68-45FC-A78A-ECD2DA319AC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0607" y="5376231"/>
            <a:ext cx="670786" cy="710244"/>
          </a:xfrm>
          <a:prstGeom prst="rect">
            <a:avLst/>
          </a:prstGeom>
        </p:spPr>
      </p:pic>
      <p:sp>
        <p:nvSpPr>
          <p:cNvPr id="18" name="TextBox 17">
            <a:extLst>
              <a:ext uri="{FF2B5EF4-FFF2-40B4-BE49-F238E27FC236}">
                <a16:creationId xmlns:a16="http://schemas.microsoft.com/office/drawing/2014/main" id="{EA4EDA83-F817-4C2D-A344-7AAEB7C314E2}"/>
              </a:ext>
            </a:extLst>
          </p:cNvPr>
          <p:cNvSpPr txBox="1"/>
          <p:nvPr userDrawn="1"/>
        </p:nvSpPr>
        <p:spPr>
          <a:xfrm>
            <a:off x="8698890" y="6530974"/>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bg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bg1">
                  <a:alpha val="75000"/>
                </a:schemeClr>
              </a:solidFill>
              <a:effectLst/>
              <a:uLnTx/>
              <a:uFillTx/>
            </a:endParaRPr>
          </a:p>
        </p:txBody>
      </p:sp>
      <p:sp>
        <p:nvSpPr>
          <p:cNvPr id="21" name="Title 1">
            <a:extLst>
              <a:ext uri="{FF2B5EF4-FFF2-40B4-BE49-F238E27FC236}">
                <a16:creationId xmlns:a16="http://schemas.microsoft.com/office/drawing/2014/main" id="{330B299F-0B1A-44CC-A42E-B8D0EC9222E6}"/>
              </a:ext>
            </a:extLst>
          </p:cNvPr>
          <p:cNvSpPr>
            <a:spLocks noGrp="1"/>
          </p:cNvSpPr>
          <p:nvPr>
            <p:ph type="ctrTitle" hasCustomPrompt="1"/>
          </p:nvPr>
        </p:nvSpPr>
        <p:spPr>
          <a:xfrm>
            <a:off x="2121878" y="1336294"/>
            <a:ext cx="7948244" cy="2255710"/>
          </a:xfrm>
          <a:prstGeom prst="rect">
            <a:avLst/>
          </a:prstGeom>
        </p:spPr>
        <p:txBody>
          <a:bodyPr anchor="b"/>
          <a:lstStyle>
            <a:lvl1pPr algn="ctr">
              <a:lnSpc>
                <a:spcPct val="90000"/>
              </a:lnSpc>
              <a:defRPr sz="4800" cap="none" baseline="0">
                <a:solidFill>
                  <a:schemeClr val="bg1"/>
                </a:solidFill>
              </a:defRPr>
            </a:lvl1pPr>
          </a:lstStyle>
          <a:p>
            <a:r>
              <a:rPr lang="en-US"/>
              <a:t>Place presentation title here 48pt</a:t>
            </a:r>
          </a:p>
        </p:txBody>
      </p:sp>
      <p:sp>
        <p:nvSpPr>
          <p:cNvPr id="7" name="Text Placeholder 15">
            <a:extLst>
              <a:ext uri="{FF2B5EF4-FFF2-40B4-BE49-F238E27FC236}">
                <a16:creationId xmlns:a16="http://schemas.microsoft.com/office/drawing/2014/main" id="{0CD37E8D-57DB-4CA6-97CE-E569D346000C}"/>
              </a:ext>
            </a:extLst>
          </p:cNvPr>
          <p:cNvSpPr>
            <a:spLocks noGrp="1"/>
          </p:cNvSpPr>
          <p:nvPr>
            <p:ph type="body" sz="quarter" idx="13" hasCustomPrompt="1"/>
          </p:nvPr>
        </p:nvSpPr>
        <p:spPr>
          <a:xfrm>
            <a:off x="2121879" y="3866920"/>
            <a:ext cx="7948244" cy="633734"/>
          </a:xfrm>
          <a:prstGeom prst="rect">
            <a:avLst/>
          </a:prstGeom>
        </p:spPr>
        <p:txBody>
          <a:bodyPr vert="horz" lIns="0" tIns="0" rIns="0" bIns="0" rtlCol="0">
            <a:noAutofit/>
          </a:bodyPr>
          <a:lstStyle>
            <a:lvl1pPr marL="0" indent="0" algn="ctr">
              <a:lnSpc>
                <a:spcPct val="90000"/>
              </a:lnSpc>
              <a:buNone/>
              <a:defRPr lang="en-US" sz="2400" i="0" cap="none" spc="0" baseline="0" dirty="0" smtClean="0">
                <a:solidFill>
                  <a:schemeClr val="bg1"/>
                </a:solidFill>
                <a:latin typeface="Palatino Linotype" panose="02040502050505030304" pitchFamily="18" charset="0"/>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a:t>Place subtitle here in Palatino Linotype 24pt</a:t>
            </a:r>
          </a:p>
        </p:txBody>
      </p:sp>
    </p:spTree>
    <p:extLst>
      <p:ext uri="{BB962C8B-B14F-4D97-AF65-F5344CB8AC3E}">
        <p14:creationId xmlns:p14="http://schemas.microsoft.com/office/powerpoint/2010/main" val="6781309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4847E9-71CB-4177-8BB3-C4EDB8A3E26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 Placeholder 8">
            <a:extLst>
              <a:ext uri="{FF2B5EF4-FFF2-40B4-BE49-F238E27FC236}">
                <a16:creationId xmlns:a16="http://schemas.microsoft.com/office/drawing/2014/main" id="{76A89CB9-DF32-4EC6-B680-DE8368F21FF8}"/>
              </a:ext>
            </a:extLst>
          </p:cNvPr>
          <p:cNvSpPr>
            <a:spLocks noGrp="1"/>
          </p:cNvSpPr>
          <p:nvPr>
            <p:ph type="body" sz="quarter" idx="16" hasCustomPrompt="1"/>
          </p:nvPr>
        </p:nvSpPr>
        <p:spPr>
          <a:xfrm>
            <a:off x="1143000" y="4610099"/>
            <a:ext cx="4953000" cy="1474215"/>
          </a:xfrm>
          <a:prstGeom prst="rect">
            <a:avLst/>
          </a:prstGeom>
        </p:spPr>
        <p:txBody>
          <a:bodyPr/>
          <a:lstStyle>
            <a:lvl1pPr marL="0" indent="0">
              <a:lnSpc>
                <a:spcPct val="90000"/>
              </a:lnSpc>
              <a:spcAft>
                <a:spcPts val="600"/>
              </a:spcAft>
              <a:buNone/>
              <a:defRPr sz="2400" cap="none" baseline="0">
                <a:latin typeface="Palatino Linotype" panose="02040502050505030304" pitchFamily="18" charset="0"/>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a:t>Place subtitle here in Palatino Linotype 24pt</a:t>
            </a:r>
            <a:endParaRPr lang="en-US"/>
          </a:p>
        </p:txBody>
      </p:sp>
      <p:sp>
        <p:nvSpPr>
          <p:cNvPr id="17" name="Picture Placeholder 18">
            <a:extLst>
              <a:ext uri="{FF2B5EF4-FFF2-40B4-BE49-F238E27FC236}">
                <a16:creationId xmlns:a16="http://schemas.microsoft.com/office/drawing/2014/main" id="{9C6878EB-1083-4AA9-97C7-471B9010B228}"/>
              </a:ext>
            </a:extLst>
          </p:cNvPr>
          <p:cNvSpPr>
            <a:spLocks noGrp="1"/>
          </p:cNvSpPr>
          <p:nvPr>
            <p:ph type="pic" sz="quarter" idx="13" hasCustomPrompt="1"/>
          </p:nvPr>
        </p:nvSpPr>
        <p:spPr>
          <a:xfrm>
            <a:off x="6858000" y="381000"/>
            <a:ext cx="4953000" cy="5703315"/>
          </a:xfrm>
          <a:prstGeom prst="rect">
            <a:avLst/>
          </a:prstGeom>
          <a:noFill/>
        </p:spPr>
        <p:txBody>
          <a:bodyPr tIns="274320" bIns="274320" anchor="ctr"/>
          <a:lstStyle>
            <a:lvl1pPr marL="0" indent="0" algn="ctr">
              <a:buNone/>
              <a:defRPr sz="1400" b="0" cap="none" baseline="0">
                <a:solidFill>
                  <a:schemeClr val="tx1"/>
                </a:solidFill>
              </a:defRPr>
            </a:lvl1pPr>
          </a:lstStyle>
          <a:p>
            <a:r>
              <a:rPr lang="en-GB"/>
              <a:t>Add image, then ‘Send to Back’</a:t>
            </a:r>
            <a:endParaRPr lang="en-US"/>
          </a:p>
        </p:txBody>
      </p:sp>
      <p:sp>
        <p:nvSpPr>
          <p:cNvPr id="18" name="Title 1">
            <a:extLst>
              <a:ext uri="{FF2B5EF4-FFF2-40B4-BE49-F238E27FC236}">
                <a16:creationId xmlns:a16="http://schemas.microsoft.com/office/drawing/2014/main" id="{64C37EBD-E208-46EB-9291-D7B5F75E2F6B}"/>
              </a:ext>
            </a:extLst>
          </p:cNvPr>
          <p:cNvSpPr>
            <a:spLocks noGrp="1"/>
          </p:cNvSpPr>
          <p:nvPr>
            <p:ph type="title" hasCustomPrompt="1"/>
          </p:nvPr>
        </p:nvSpPr>
        <p:spPr>
          <a:xfrm>
            <a:off x="1143001" y="381000"/>
            <a:ext cx="4952999" cy="3915092"/>
          </a:xfrm>
          <a:prstGeom prst="rect">
            <a:avLst/>
          </a:prstGeom>
        </p:spPr>
        <p:txBody>
          <a:bodyPr anchor="b"/>
          <a:lstStyle>
            <a:lvl1pPr>
              <a:defRPr sz="5400" cap="none" baseline="0">
                <a:solidFill>
                  <a:schemeClr val="tx1"/>
                </a:solidFill>
              </a:defRPr>
            </a:lvl1pPr>
          </a:lstStyle>
          <a:p>
            <a:r>
              <a:rPr lang="en-US"/>
              <a:t>Section title 54pt</a:t>
            </a:r>
          </a:p>
        </p:txBody>
      </p:sp>
      <p:pic>
        <p:nvPicPr>
          <p:cNvPr id="19" name="Picture 18">
            <a:extLst>
              <a:ext uri="{FF2B5EF4-FFF2-40B4-BE49-F238E27FC236}">
                <a16:creationId xmlns:a16="http://schemas.microsoft.com/office/drawing/2014/main" id="{D67119C4-761F-407F-B9BD-3E6110CEACF8}"/>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9" name="TextBox 8">
            <a:extLst>
              <a:ext uri="{FF2B5EF4-FFF2-40B4-BE49-F238E27FC236}">
                <a16:creationId xmlns:a16="http://schemas.microsoft.com/office/drawing/2014/main" id="{BE5FAED9-6991-4701-BFB1-969DB7622DC7}"/>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0" name="Slide Number Placeholder 6">
            <a:extLst>
              <a:ext uri="{FF2B5EF4-FFF2-40B4-BE49-F238E27FC236}">
                <a16:creationId xmlns:a16="http://schemas.microsoft.com/office/drawing/2014/main" id="{1629FE54-DABA-4A3F-A7DF-1AFBF7E43D43}"/>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37632425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16898D-3DD4-439C-B43F-558C1FDD36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a:xfrm>
            <a:off x="0" y="3428999"/>
            <a:ext cx="12192000" cy="3429001"/>
          </a:xfrm>
          <a:prstGeom prst="rect">
            <a:avLst/>
          </a:prstGeom>
          <a:solidFill>
            <a:srgbClr val="750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B8C53B5-5579-47A8-9D1A-46B018002B76}"/>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15" name="Title 1">
            <a:extLst>
              <a:ext uri="{FF2B5EF4-FFF2-40B4-BE49-F238E27FC236}">
                <a16:creationId xmlns:a16="http://schemas.microsoft.com/office/drawing/2014/main" id="{B16E873E-8AE6-48EB-8D88-D2E9E9C05252}"/>
              </a:ext>
            </a:extLst>
          </p:cNvPr>
          <p:cNvSpPr>
            <a:spLocks noGrp="1"/>
          </p:cNvSpPr>
          <p:nvPr>
            <p:ph type="title" hasCustomPrompt="1"/>
          </p:nvPr>
        </p:nvSpPr>
        <p:spPr>
          <a:xfrm>
            <a:off x="1143000" y="3889828"/>
            <a:ext cx="6186713" cy="2194485"/>
          </a:xfrm>
          <a:prstGeom prst="rect">
            <a:avLst/>
          </a:prstGeom>
        </p:spPr>
        <p:txBody>
          <a:bodyPr anchor="t"/>
          <a:lstStyle>
            <a:lvl1pPr>
              <a:defRPr sz="5400" cap="none" baseline="0">
                <a:solidFill>
                  <a:schemeClr val="tx1"/>
                </a:solidFill>
              </a:defRPr>
            </a:lvl1pPr>
          </a:lstStyle>
          <a:p>
            <a:r>
              <a:rPr lang="en-US"/>
              <a:t>Section title 54pt</a:t>
            </a:r>
          </a:p>
        </p:txBody>
      </p:sp>
      <p:sp>
        <p:nvSpPr>
          <p:cNvPr id="16" name="Text Placeholder 2">
            <a:extLst>
              <a:ext uri="{FF2B5EF4-FFF2-40B4-BE49-F238E27FC236}">
                <a16:creationId xmlns:a16="http://schemas.microsoft.com/office/drawing/2014/main" id="{92581E7D-F4A2-4CA5-A6BF-EC6777E45DBD}"/>
              </a:ext>
            </a:extLst>
          </p:cNvPr>
          <p:cNvSpPr>
            <a:spLocks noGrp="1"/>
          </p:cNvSpPr>
          <p:nvPr>
            <p:ph type="body" idx="10" hasCustomPrompt="1"/>
          </p:nvPr>
        </p:nvSpPr>
        <p:spPr>
          <a:xfrm>
            <a:off x="1143001" y="835805"/>
            <a:ext cx="6186712" cy="2194487"/>
          </a:xfrm>
          <a:prstGeom prst="rect">
            <a:avLst/>
          </a:prstGeom>
        </p:spPr>
        <p:txBody>
          <a:bodyPr anchor="ctr"/>
          <a:lstStyle>
            <a:lvl1pPr marL="0" indent="0" algn="l" defTabSz="914400" rtl="0" eaLnBrk="1" latinLnBrk="0" hangingPunct="1">
              <a:lnSpc>
                <a:spcPct val="80000"/>
              </a:lnSpc>
              <a:spcBef>
                <a:spcPct val="0"/>
              </a:spcBef>
              <a:spcAft>
                <a:spcPts val="0"/>
              </a:spcAft>
              <a:buNone/>
              <a:defRPr lang="en-US" sz="16600" b="1" kern="1200" cap="none" baseline="0" dirty="0">
                <a:ln w="38100">
                  <a:solidFill>
                    <a:schemeClr val="tx1"/>
                  </a:solidFill>
                </a:ln>
                <a:no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a:t>
            </a:r>
          </a:p>
        </p:txBody>
      </p:sp>
      <p:sp>
        <p:nvSpPr>
          <p:cNvPr id="17" name="Text Placeholder 8">
            <a:extLst>
              <a:ext uri="{FF2B5EF4-FFF2-40B4-BE49-F238E27FC236}">
                <a16:creationId xmlns:a16="http://schemas.microsoft.com/office/drawing/2014/main" id="{2D567DB1-6B1A-4ECC-8F94-EF61E005CD31}"/>
              </a:ext>
            </a:extLst>
          </p:cNvPr>
          <p:cNvSpPr>
            <a:spLocks noGrp="1"/>
          </p:cNvSpPr>
          <p:nvPr>
            <p:ph type="body" sz="quarter" idx="15" hasCustomPrompt="1"/>
          </p:nvPr>
        </p:nvSpPr>
        <p:spPr>
          <a:xfrm>
            <a:off x="8055427" y="3889828"/>
            <a:ext cx="2993573" cy="2194486"/>
          </a:xfrm>
          <a:prstGeom prst="rect">
            <a:avLst/>
          </a:prstGeom>
        </p:spPr>
        <p:txBody>
          <a:bodyPr/>
          <a:lstStyle>
            <a:lvl1pPr marL="0" indent="0">
              <a:lnSpc>
                <a:spcPct val="90000"/>
              </a:lnSpc>
              <a:spcAft>
                <a:spcPts val="600"/>
              </a:spcAft>
              <a:buNone/>
              <a:defRPr sz="2400" cap="none" baseline="0">
                <a:latin typeface="Palatino Linotype" panose="02040502050505030304" pitchFamily="18" charset="0"/>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a:t>Place subtitle here in Palatino Linotype 24pt</a:t>
            </a:r>
          </a:p>
        </p:txBody>
      </p:sp>
      <p:sp>
        <p:nvSpPr>
          <p:cNvPr id="14" name="TextBox 13">
            <a:extLst>
              <a:ext uri="{FF2B5EF4-FFF2-40B4-BE49-F238E27FC236}">
                <a16:creationId xmlns:a16="http://schemas.microsoft.com/office/drawing/2014/main" id="{926F04D5-6840-4C92-A125-B925A08B3E85}"/>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8" name="Slide Number Placeholder 6">
            <a:extLst>
              <a:ext uri="{FF2B5EF4-FFF2-40B4-BE49-F238E27FC236}">
                <a16:creationId xmlns:a16="http://schemas.microsoft.com/office/drawing/2014/main" id="{CA5E3579-1565-4850-9C96-3D458625B1D3}"/>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27350302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ite 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2DC74A-A59C-4EB2-9E67-67E5659D913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4" name="TextBox 3">
            <a:extLst>
              <a:ext uri="{FF2B5EF4-FFF2-40B4-BE49-F238E27FC236}">
                <a16:creationId xmlns:a16="http://schemas.microsoft.com/office/drawing/2014/main" id="{60DBFE2B-D964-4768-BEA8-2FAFEE046F00}"/>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6" name="Slide Number Placeholder 6">
            <a:extLst>
              <a:ext uri="{FF2B5EF4-FFF2-40B4-BE49-F238E27FC236}">
                <a16:creationId xmlns:a16="http://schemas.microsoft.com/office/drawing/2014/main" id="{6AC0F809-2BFC-4351-AD83-34D159577008}"/>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6481064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rk Blank">
    <p:bg>
      <p:bgPr>
        <a:solidFill>
          <a:srgbClr val="46007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F7EF55-DF89-4FD5-9CB7-4BAA422C7B3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62D2C05C-32C0-40FD-8115-DBA71B809BB7}"/>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6" name="Slide Number Placeholder 6">
            <a:extLst>
              <a:ext uri="{FF2B5EF4-FFF2-40B4-BE49-F238E27FC236}">
                <a16:creationId xmlns:a16="http://schemas.microsoft.com/office/drawing/2014/main" id="{1574DD4D-3059-4D0F-83C6-5BDAA7F02A87}"/>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23668495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pos="602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s">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132A72A4-6061-492B-9BF1-BE02B584BE7B}"/>
              </a:ext>
            </a:extLst>
          </p:cNvPr>
          <p:cNvSpPr>
            <a:spLocks noGrp="1"/>
          </p:cNvSpPr>
          <p:nvPr>
            <p:ph type="pic" sz="quarter" idx="18"/>
          </p:nvPr>
        </p:nvSpPr>
        <p:spPr>
          <a:xfrm>
            <a:off x="0" y="0"/>
            <a:ext cx="12192000" cy="6858000"/>
          </a:xfrm>
          <a:prstGeom prst="rect">
            <a:avLst/>
          </a:prstGeom>
        </p:spPr>
        <p:txBody>
          <a:bodyPr anchor="ctr">
            <a:normAutofit/>
          </a:bodyPr>
          <a:lstStyle>
            <a:lvl1pPr algn="ctr">
              <a:defRPr lang="en-GB" sz="1100" b="0"/>
            </a:lvl1pPr>
          </a:lstStyle>
          <a:p>
            <a:r>
              <a:rPr lang="en-US" altLang="ko-KR"/>
              <a:t>Click icon to add picture</a:t>
            </a:r>
            <a:endParaRPr lang="en-GB"/>
          </a:p>
        </p:txBody>
      </p:sp>
      <p:pic>
        <p:nvPicPr>
          <p:cNvPr id="5" name="Picture 4">
            <a:extLst>
              <a:ext uri="{FF2B5EF4-FFF2-40B4-BE49-F238E27FC236}">
                <a16:creationId xmlns:a16="http://schemas.microsoft.com/office/drawing/2014/main" id="{3EE7A248-A5A5-43BC-8330-07E849AA4EB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6" name="TextBox 5">
            <a:extLst>
              <a:ext uri="{FF2B5EF4-FFF2-40B4-BE49-F238E27FC236}">
                <a16:creationId xmlns:a16="http://schemas.microsoft.com/office/drawing/2014/main" id="{F787B009-4619-484C-9D61-8482786059DF}"/>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7" name="Slide Number Placeholder 6">
            <a:extLst>
              <a:ext uri="{FF2B5EF4-FFF2-40B4-BE49-F238E27FC236}">
                <a16:creationId xmlns:a16="http://schemas.microsoft.com/office/drawing/2014/main" id="{07BC747F-048E-49F6-B798-ADB08734A04B}"/>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42839334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11 - Abstract Image">
    <p:spTree>
      <p:nvGrpSpPr>
        <p:cNvPr id="1" name=""/>
        <p:cNvGrpSpPr/>
        <p:nvPr/>
      </p:nvGrpSpPr>
      <p:grpSpPr>
        <a:xfrm>
          <a:off x="0" y="0"/>
          <a:ext cx="0" cy="0"/>
          <a:chOff x="0" y="0"/>
          <a:chExt cx="0" cy="0"/>
        </a:xfrm>
      </p:grpSpPr>
      <p:pic>
        <p:nvPicPr>
          <p:cNvPr id="3" name="Picture Placeholder 2" descr="A picture containing clothing, underwear, umbrella&#10;&#10;Description automatically generated">
            <a:extLst>
              <a:ext uri="{FF2B5EF4-FFF2-40B4-BE49-F238E27FC236}">
                <a16:creationId xmlns:a16="http://schemas.microsoft.com/office/drawing/2014/main" id="{9636B599-D20F-4063-ACB8-A8C9ECD9CF8F}"/>
              </a:ext>
            </a:extLst>
          </p:cNvPr>
          <p:cNvPicPr>
            <a:picLocks noChangeAspect="1"/>
          </p:cNvPicPr>
          <p:nvPr userDrawn="1"/>
        </p:nvPicPr>
        <p:blipFill>
          <a:blip r:embed="rId2"/>
          <a:srcRect l="2240" r="2240"/>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99A7C1A0-D105-4FA6-A386-D6526EA0A15C}"/>
              </a:ext>
            </a:extLst>
          </p:cNvPr>
          <p:cNvPicPr>
            <a:picLocks noChangeAspect="1"/>
          </p:cNvPicPr>
          <p:nvPr userDrawn="1"/>
        </p:nvPicPr>
        <p:blipFill>
          <a:blip r:embed="rId3"/>
          <a:stretch>
            <a:fillRect/>
          </a:stretch>
        </p:blipFill>
        <p:spPr>
          <a:xfrm>
            <a:off x="9673818" y="309378"/>
            <a:ext cx="2249619" cy="603556"/>
          </a:xfrm>
          <a:prstGeom prst="rect">
            <a:avLst/>
          </a:prstGeom>
        </p:spPr>
      </p:pic>
      <p:sp>
        <p:nvSpPr>
          <p:cNvPr id="8" name="Text Placeholder 7">
            <a:extLst>
              <a:ext uri="{FF2B5EF4-FFF2-40B4-BE49-F238E27FC236}">
                <a16:creationId xmlns:a16="http://schemas.microsoft.com/office/drawing/2014/main" id="{24D91DD3-C3BD-4DC9-8189-A69F4699B796}"/>
              </a:ext>
            </a:extLst>
          </p:cNvPr>
          <p:cNvSpPr>
            <a:spLocks noGrp="1"/>
          </p:cNvSpPr>
          <p:nvPr>
            <p:ph type="body" sz="quarter" idx="13"/>
          </p:nvPr>
        </p:nvSpPr>
        <p:spPr>
          <a:xfrm>
            <a:off x="1702774" y="3099092"/>
            <a:ext cx="6378008" cy="2082495"/>
          </a:xfrm>
          <a:prstGeom prst="rect">
            <a:avLst/>
          </a:prstGeom>
        </p:spPr>
        <p:txBody>
          <a:bodyPr>
            <a:noAutofit/>
          </a:bodyPr>
          <a:lstStyle>
            <a:lvl1pPr marL="0" indent="0">
              <a:lnSpc>
                <a:spcPct val="70000"/>
              </a:lnSpc>
              <a:defRPr sz="2800" b="0" baseline="0">
                <a:solidFill>
                  <a:schemeClr val="tx1"/>
                </a:solidFill>
                <a:latin typeface="+mj-lt"/>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a:extLst>
              <a:ext uri="{FF2B5EF4-FFF2-40B4-BE49-F238E27FC236}">
                <a16:creationId xmlns:a16="http://schemas.microsoft.com/office/drawing/2014/main" id="{AA4562A6-2583-4AB0-955F-D54480F959B7}"/>
              </a:ext>
            </a:extLst>
          </p:cNvPr>
          <p:cNvSpPr>
            <a:spLocks noGrp="1"/>
          </p:cNvSpPr>
          <p:nvPr>
            <p:ph type="ctrTitle"/>
          </p:nvPr>
        </p:nvSpPr>
        <p:spPr>
          <a:xfrm>
            <a:off x="1707502" y="1084694"/>
            <a:ext cx="6372808" cy="1902426"/>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a:t>Click to edit Master title style</a:t>
            </a:r>
            <a:endParaRPr lang="en-US" dirty="0"/>
          </a:p>
        </p:txBody>
      </p:sp>
      <p:sp>
        <p:nvSpPr>
          <p:cNvPr id="10" name="TextBox 9">
            <a:extLst>
              <a:ext uri="{FF2B5EF4-FFF2-40B4-BE49-F238E27FC236}">
                <a16:creationId xmlns:a16="http://schemas.microsoft.com/office/drawing/2014/main" id="{335A68AA-2D80-4E43-9479-C7DE6B584C0C}"/>
              </a:ext>
            </a:extLst>
          </p:cNvPr>
          <p:cNvSpPr txBox="1">
            <a:spLocks noChangeArrowheads="1"/>
          </p:cNvSpPr>
          <p:nvPr userDrawn="1"/>
        </p:nvSpPr>
        <p:spPr bwMode="auto">
          <a:xfrm>
            <a:off x="8803595" y="6286684"/>
            <a:ext cx="32670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r>
              <a:rPr lang="en-US" altLang="en-US" sz="1400" b="1" dirty="0"/>
              <a:t>Learning and Knowledge Management</a:t>
            </a:r>
          </a:p>
        </p:txBody>
      </p:sp>
      <p:sp>
        <p:nvSpPr>
          <p:cNvPr id="11" name="Rectangle 10">
            <a:extLst>
              <a:ext uri="{FF2B5EF4-FFF2-40B4-BE49-F238E27FC236}">
                <a16:creationId xmlns:a16="http://schemas.microsoft.com/office/drawing/2014/main" id="{17D719E6-9E00-41F6-9EEA-2E915CB9ABBC}"/>
              </a:ext>
            </a:extLst>
          </p:cNvPr>
          <p:cNvSpPr>
            <a:spLocks noChangeArrowheads="1"/>
          </p:cNvSpPr>
          <p:nvPr userDrawn="1"/>
        </p:nvSpPr>
        <p:spPr bwMode="auto">
          <a:xfrm>
            <a:off x="598488" y="6454775"/>
            <a:ext cx="3214687" cy="2508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 </a:t>
            </a:r>
          </a:p>
        </p:txBody>
      </p:sp>
    </p:spTree>
    <p:extLst>
      <p:ext uri="{BB962C8B-B14F-4D97-AF65-F5344CB8AC3E}">
        <p14:creationId xmlns:p14="http://schemas.microsoft.com/office/powerpoint/2010/main" val="25144235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lide Divider">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D55C4B40-0AAA-4530-BDE6-D3F2C9DBA7A4}"/>
              </a:ext>
            </a:extLst>
          </p:cNvPr>
          <p:cNvSpPr>
            <a:spLocks noGrp="1"/>
          </p:cNvSpPr>
          <p:nvPr>
            <p:ph type="pic" sz="quarter" idx="18"/>
          </p:nvPr>
        </p:nvSpPr>
        <p:spPr>
          <a:xfrm>
            <a:off x="0" y="0"/>
            <a:ext cx="12192000" cy="6858000"/>
          </a:xfrm>
          <a:prstGeom prst="rect">
            <a:avLst/>
          </a:prstGeom>
        </p:spPr>
        <p:txBody>
          <a:bodyPr anchor="ctr">
            <a:normAutofit/>
          </a:bodyPr>
          <a:lstStyle>
            <a:lvl1pPr algn="ctr">
              <a:defRPr lang="en-GB" sz="1100" b="0"/>
            </a:lvl1pPr>
          </a:lstStyle>
          <a:p>
            <a:endParaRPr lang="en-GB"/>
          </a:p>
        </p:txBody>
      </p:sp>
      <p:pic>
        <p:nvPicPr>
          <p:cNvPr id="7" name="Picture 6">
            <a:extLst>
              <a:ext uri="{FF2B5EF4-FFF2-40B4-BE49-F238E27FC236}">
                <a16:creationId xmlns:a16="http://schemas.microsoft.com/office/drawing/2014/main" id="{127C4AF9-2FED-4EF8-8E5C-B13319242DB6}"/>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D844CE3E-E5B3-4180-86F1-D2FB3F337DF2}"/>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9" name="Slide Number Placeholder 6">
            <a:extLst>
              <a:ext uri="{FF2B5EF4-FFF2-40B4-BE49-F238E27FC236}">
                <a16:creationId xmlns:a16="http://schemas.microsoft.com/office/drawing/2014/main" id="{A022B740-C0D1-4AB6-96BB-66DA005EA963}"/>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31366800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 - Option 5 (Long title with Topic and Sub-top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43675"/>
            <a:ext cx="11430000" cy="984832"/>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endParaRPr lang="en-US"/>
          </a:p>
        </p:txBody>
      </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1791476"/>
            <a:ext cx="11437937" cy="4629538"/>
          </a:xfrm>
          <a:prstGeom prst="rect">
            <a:avLst/>
          </a:prstGeom>
        </p:spPr>
        <p:txBody>
          <a:bodyPr/>
          <a:lstStyle>
            <a:lvl1pPr marL="0" indent="0">
              <a:lnSpc>
                <a:spcPct val="100000"/>
              </a:lnSpc>
              <a:defRPr sz="1600" b="0"/>
            </a:lvl1pPr>
            <a:lvl2pPr marL="0">
              <a:defRPr sz="1600"/>
            </a:lvl2pPr>
            <a:lvl3pPr>
              <a:defRPr sz="1400"/>
            </a:lvl3pPr>
            <a:lvl4pPr>
              <a:spcAft>
                <a:spcPts val="600"/>
              </a:spcAft>
              <a:defRPr sz="1200"/>
            </a:lvl4pPr>
            <a:lvl5pPr>
              <a:spcAft>
                <a:spcPts val="600"/>
              </a:spcAft>
              <a:defRPr sz="1200"/>
            </a:lvl5pPr>
          </a:lstStyle>
          <a:p>
            <a:pPr lvl="0"/>
            <a:r>
              <a:rPr lang="en-US"/>
              <a:t>Click to enter the content</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64F882F-F0DB-4A20-B0D1-7082BD537FE5}"/>
              </a:ext>
            </a:extLst>
          </p:cNvPr>
          <p:cNvSpPr>
            <a:spLocks noGrp="1"/>
          </p:cNvSpPr>
          <p:nvPr>
            <p:ph type="body" sz="quarter" idx="10" hasCustomPrompt="1"/>
          </p:nvPr>
        </p:nvSpPr>
        <p:spPr>
          <a:xfrm>
            <a:off x="373777" y="1371598"/>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sub-topic</a:t>
            </a:r>
          </a:p>
        </p:txBody>
      </p:sp>
      <p:pic>
        <p:nvPicPr>
          <p:cNvPr id="10" name="Picture 9">
            <a:extLst>
              <a:ext uri="{FF2B5EF4-FFF2-40B4-BE49-F238E27FC236}">
                <a16:creationId xmlns:a16="http://schemas.microsoft.com/office/drawing/2014/main" id="{F82FED9C-6826-428B-B79D-40154317E2E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9" name="TextBox 8">
            <a:extLst>
              <a:ext uri="{FF2B5EF4-FFF2-40B4-BE49-F238E27FC236}">
                <a16:creationId xmlns:a16="http://schemas.microsoft.com/office/drawing/2014/main" id="{F655FD4B-A3E6-4873-805A-3C96F9C4061B}"/>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1" name="Slide Number Placeholder 6">
            <a:extLst>
              <a:ext uri="{FF2B5EF4-FFF2-40B4-BE49-F238E27FC236}">
                <a16:creationId xmlns:a16="http://schemas.microsoft.com/office/drawing/2014/main" id="{CBD16CB8-A8AA-4D67-ADEC-A3ECB5303BCB}"/>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853114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 Option 1 (Topic and Sub-top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endParaRPr lang="en-US" dirty="0"/>
          </a:p>
        </p:txBody>
      </p:sp>
      <p:sp>
        <p:nvSpPr>
          <p:cNvPr id="3" name="Text Placeholder 3">
            <a:extLst>
              <a:ext uri="{FF2B5EF4-FFF2-40B4-BE49-F238E27FC236}">
                <a16:creationId xmlns:a16="http://schemas.microsoft.com/office/drawing/2014/main" id="{921F087A-B313-4B8E-BFBC-AB015A9A73C8}"/>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Click to add sub-topic</a:t>
            </a:r>
          </a:p>
        </p:txBody>
      </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1391038"/>
            <a:ext cx="11437937" cy="5067300"/>
          </a:xfrm>
          <a:prstGeom prst="rect">
            <a:avLst/>
          </a:prstGeom>
        </p:spPr>
        <p:txBody>
          <a:bodyPr/>
          <a:lstStyle>
            <a:lvl1pPr marL="342900" indent="-342900" algn="l">
              <a:lnSpc>
                <a:spcPct val="100000"/>
              </a:lnSpc>
              <a:buFont typeface="Arial" panose="020B0604020202020204" pitchFamily="34" charset="0"/>
              <a:buChar char="•"/>
              <a:defRPr sz="2000" b="0"/>
            </a:lvl1pPr>
            <a:lvl2pPr marL="342900" indent="-342900">
              <a:buFont typeface="Arial" panose="020B0604020202020204" pitchFamily="34" charset="0"/>
              <a:buChar char="•"/>
              <a:defRPr sz="2000"/>
            </a:lvl2pPr>
            <a:lvl3pPr marL="569906" indent="-285750">
              <a:buFont typeface="Arial" panose="020B0604020202020204" pitchFamily="34" charset="0"/>
              <a:buChar char="•"/>
              <a:defRPr sz="1800"/>
            </a:lvl3pPr>
            <a:lvl4pPr marL="800087" indent="-285750">
              <a:spcAft>
                <a:spcPts val="600"/>
              </a:spcAft>
              <a:buFont typeface="Arial" panose="020B0604020202020204" pitchFamily="34" charset="0"/>
              <a:buChar char="•"/>
              <a:defRPr sz="1600"/>
            </a:lvl4pPr>
            <a:lvl5pPr marL="965183" indent="-285750">
              <a:spcAft>
                <a:spcPts val="600"/>
              </a:spcAft>
              <a:buFont typeface="Arial" panose="020B0604020202020204" pitchFamily="34" charset="0"/>
              <a:buChar char="•"/>
              <a:defRPr sz="1600"/>
            </a:lvl5pPr>
            <a:lvl6pPr marL="1027090" indent="-171450">
              <a:buFont typeface="Arial" panose="020B0604020202020204" pitchFamily="34" charset="0"/>
              <a:buChar char="•"/>
              <a:defRPr/>
            </a:lvl6pPr>
          </a:lstStyle>
          <a:p>
            <a:pPr lvl="0"/>
            <a:r>
              <a:rPr lang="en-US" dirty="0"/>
              <a:t>Click to enter the content</a:t>
            </a:r>
          </a:p>
          <a:p>
            <a:pPr lvl="2"/>
            <a:r>
              <a:rPr lang="en-US" dirty="0"/>
              <a:t>Second level</a:t>
            </a:r>
          </a:p>
          <a:p>
            <a:pPr lvl="3"/>
            <a:r>
              <a:rPr lang="en-US" dirty="0"/>
              <a:t>Third level</a:t>
            </a:r>
          </a:p>
          <a:p>
            <a:pPr lvl="4"/>
            <a:r>
              <a:rPr lang="en-US" dirty="0"/>
              <a:t>Fourth level</a:t>
            </a:r>
          </a:p>
          <a:p>
            <a:pPr lvl="5"/>
            <a:r>
              <a:rPr lang="en-US" dirty="0"/>
              <a:t>Fifth level</a:t>
            </a:r>
          </a:p>
        </p:txBody>
      </p:sp>
      <p:pic>
        <p:nvPicPr>
          <p:cNvPr id="9" name="Picture 8">
            <a:extLst>
              <a:ext uri="{FF2B5EF4-FFF2-40B4-BE49-F238E27FC236}">
                <a16:creationId xmlns:a16="http://schemas.microsoft.com/office/drawing/2014/main" id="{37B1B9D9-A003-4644-BD7C-CCC3FE99E69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77DDC41D-81A8-446A-A96F-E3D3F15D191F}"/>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0" name="Slide Number Placeholder 6">
            <a:extLst>
              <a:ext uri="{FF2B5EF4-FFF2-40B4-BE49-F238E27FC236}">
                <a16:creationId xmlns:a16="http://schemas.microsoft.com/office/drawing/2014/main" id="{A5A1962B-C3CC-420A-A752-1FC8A7C3D5B2}"/>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1779973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urse Objective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1B0B68-AA7E-4578-B3E7-75E441B35215}"/>
              </a:ext>
            </a:extLst>
          </p:cNvPr>
          <p:cNvSpPr txBox="1"/>
          <p:nvPr userDrawn="1"/>
        </p:nvSpPr>
        <p:spPr>
          <a:xfrm>
            <a:off x="383949" y="447222"/>
            <a:ext cx="10969851" cy="458652"/>
          </a:xfrm>
          <a:prstGeom prst="rect">
            <a:avLst/>
          </a:prstGeom>
          <a:noFill/>
        </p:spPr>
        <p:txBody>
          <a:bodyPr wrap="square" lIns="0" tIns="0" rIns="0" bIns="45720" rtlCol="0">
            <a:spAutoFit/>
          </a:bodyPr>
          <a:lstStyle/>
          <a:p>
            <a:pPr marL="82296" indent="0" algn="l" defTabSz="914377" rtl="0" eaLnBrk="1" latinLnBrk="0" hangingPunct="1">
              <a:lnSpc>
                <a:spcPct val="70000"/>
              </a:lnSpc>
              <a:spcBef>
                <a:spcPct val="0"/>
              </a:spcBef>
              <a:buNone/>
            </a:pPr>
            <a:r>
              <a:rPr lang="en-US" sz="3600" b="0" kern="1200" cap="none" baseline="0">
                <a:solidFill>
                  <a:schemeClr val="tx1"/>
                </a:solidFill>
                <a:latin typeface="+mj-lt"/>
                <a:ea typeface="+mj-ea"/>
                <a:cs typeface="+mj-cs"/>
              </a:rPr>
              <a:t>Course Objectives (36pt, min 30pt)</a:t>
            </a:r>
          </a:p>
        </p:txBody>
      </p:sp>
      <p:sp>
        <p:nvSpPr>
          <p:cNvPr id="7" name="TextBox 6">
            <a:extLst>
              <a:ext uri="{FF2B5EF4-FFF2-40B4-BE49-F238E27FC236}">
                <a16:creationId xmlns:a16="http://schemas.microsoft.com/office/drawing/2014/main" id="{EC2B06FF-AE37-482C-868A-286529D9EC8B}"/>
              </a:ext>
            </a:extLst>
          </p:cNvPr>
          <p:cNvSpPr txBox="1"/>
          <p:nvPr userDrawn="1"/>
        </p:nvSpPr>
        <p:spPr>
          <a:xfrm>
            <a:off x="468086" y="933874"/>
            <a:ext cx="5865388" cy="353943"/>
          </a:xfrm>
          <a:prstGeom prst="rect">
            <a:avLst/>
          </a:prstGeom>
          <a:noFill/>
        </p:spPr>
        <p:txBody>
          <a:bodyPr wrap="none" lIns="0" tIns="0" rIns="0" bIns="45720" rtlCol="0">
            <a:spAutoFit/>
          </a:bodyPr>
          <a:lstStyle/>
          <a:p>
            <a:pPr lvl="0"/>
            <a:r>
              <a:rPr lang="en-US" sz="2000" b="1">
                <a:solidFill>
                  <a:schemeClr val="tx1"/>
                </a:solidFill>
              </a:rPr>
              <a:t>At the end of this course, you should be able to:</a:t>
            </a:r>
          </a:p>
        </p:txBody>
      </p:sp>
      <p:pic>
        <p:nvPicPr>
          <p:cNvPr id="5" name="Picture 4" descr="A picture containing drawing&#10;&#10;Description automatically generated">
            <a:extLst>
              <a:ext uri="{FF2B5EF4-FFF2-40B4-BE49-F238E27FC236}">
                <a16:creationId xmlns:a16="http://schemas.microsoft.com/office/drawing/2014/main" id="{69621754-0BA2-486D-94D1-3591D4832440}"/>
              </a:ext>
            </a:extLst>
          </p:cNvPr>
          <p:cNvPicPr>
            <a:picLocks noChangeAspect="1"/>
          </p:cNvPicPr>
          <p:nvPr userDrawn="1"/>
        </p:nvPicPr>
        <p:blipFill>
          <a:blip r:embed="rId2"/>
          <a:stretch>
            <a:fillRect/>
          </a:stretch>
        </p:blipFill>
        <p:spPr>
          <a:xfrm>
            <a:off x="9318527" y="1391038"/>
            <a:ext cx="2500410" cy="2489247"/>
          </a:xfrm>
          <a:prstGeom prst="rect">
            <a:avLst/>
          </a:prstGeom>
        </p:spPr>
      </p:pic>
      <p:sp>
        <p:nvSpPr>
          <p:cNvPr id="11" name="TextBox 10">
            <a:extLst>
              <a:ext uri="{FF2B5EF4-FFF2-40B4-BE49-F238E27FC236}">
                <a16:creationId xmlns:a16="http://schemas.microsoft.com/office/drawing/2014/main" id="{D472FA0A-C6A0-4A18-9B6C-B0EA35B34686}"/>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3" name="Content Placeholder 7">
            <a:extLst>
              <a:ext uri="{FF2B5EF4-FFF2-40B4-BE49-F238E27FC236}">
                <a16:creationId xmlns:a16="http://schemas.microsoft.com/office/drawing/2014/main" id="{2B5E154A-EFBC-4A3E-8B67-09DD64E6F7A5}"/>
              </a:ext>
            </a:extLst>
          </p:cNvPr>
          <p:cNvSpPr>
            <a:spLocks noGrp="1"/>
          </p:cNvSpPr>
          <p:nvPr>
            <p:ph sz="quarter" idx="10" hasCustomPrompt="1"/>
          </p:nvPr>
        </p:nvSpPr>
        <p:spPr>
          <a:xfrm>
            <a:off x="381001" y="1371601"/>
            <a:ext cx="11430000" cy="4940300"/>
          </a:xfrm>
          <a:prstGeom prst="rect">
            <a:avLst/>
          </a:prstGeom>
        </p:spPr>
        <p:txBody>
          <a:bodyPr/>
          <a:lstStyle>
            <a:lvl1pPr>
              <a:defRPr sz="2400" b="0"/>
            </a:lvl1pPr>
            <a:lvl2pPr>
              <a:defRPr sz="2400"/>
            </a:lvl2pPr>
            <a:lvl3pPr>
              <a:defRPr sz="2400"/>
            </a:lvl3pPr>
            <a:lvl4pPr>
              <a:defRPr sz="2000"/>
            </a:lvl4pPr>
            <a:lvl5pPr>
              <a:defRPr sz="2000"/>
            </a:lvl5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a:extLst>
              <a:ext uri="{FF2B5EF4-FFF2-40B4-BE49-F238E27FC236}">
                <a16:creationId xmlns:a16="http://schemas.microsoft.com/office/drawing/2014/main" id="{AA9FE733-8F9B-4995-9857-B0B5E55EF4B6}"/>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Slide Number Placeholder 6">
            <a:extLst>
              <a:ext uri="{FF2B5EF4-FFF2-40B4-BE49-F238E27FC236}">
                <a16:creationId xmlns:a16="http://schemas.microsoft.com/office/drawing/2014/main" id="{AF639192-FD61-418C-B3D1-766E5A502324}"/>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558170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1">
    <p:bg>
      <p:bgPr>
        <a:solidFill>
          <a:srgbClr val="460073"/>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FD4AAC0-F751-46EB-8079-A450A25A1BB8}"/>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a:solidFill>
                  <a:schemeClr val="bg1"/>
                </a:solidFill>
              </a:rPr>
              <a:t>Learning and Knowledge Management</a:t>
            </a:r>
          </a:p>
        </p:txBody>
      </p:sp>
      <p:pic>
        <p:nvPicPr>
          <p:cNvPr id="9" name="Graphic 5">
            <a:extLst>
              <a:ext uri="{FF2B5EF4-FFF2-40B4-BE49-F238E27FC236}">
                <a16:creationId xmlns:a16="http://schemas.microsoft.com/office/drawing/2014/main" id="{F41CAB4C-D5DF-4654-AACC-E67A6941176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153884" y="5376231"/>
            <a:ext cx="1884233" cy="498015"/>
          </a:xfrm>
          <a:prstGeom prst="rect">
            <a:avLst/>
          </a:prstGeom>
        </p:spPr>
      </p:pic>
      <p:sp>
        <p:nvSpPr>
          <p:cNvPr id="10" name="Title 1">
            <a:extLst>
              <a:ext uri="{FF2B5EF4-FFF2-40B4-BE49-F238E27FC236}">
                <a16:creationId xmlns:a16="http://schemas.microsoft.com/office/drawing/2014/main" id="{F8854AAF-E8D1-4A70-8B1D-AA83E95FF41F}"/>
              </a:ext>
            </a:extLst>
          </p:cNvPr>
          <p:cNvSpPr>
            <a:spLocks noGrp="1"/>
          </p:cNvSpPr>
          <p:nvPr>
            <p:ph type="ctrTitle" hasCustomPrompt="1"/>
          </p:nvPr>
        </p:nvSpPr>
        <p:spPr>
          <a:xfrm>
            <a:off x="2121878" y="1336294"/>
            <a:ext cx="7948244" cy="2255710"/>
          </a:xfrm>
          <a:prstGeom prst="rect">
            <a:avLst/>
          </a:prstGeom>
        </p:spPr>
        <p:txBody>
          <a:bodyPr anchor="b"/>
          <a:lstStyle>
            <a:lvl1pPr algn="ctr">
              <a:lnSpc>
                <a:spcPct val="90000"/>
              </a:lnSpc>
              <a:defRPr sz="4800" cap="none" baseline="0">
                <a:solidFill>
                  <a:schemeClr val="bg1"/>
                </a:solidFill>
              </a:defRPr>
            </a:lvl1pPr>
          </a:lstStyle>
          <a:p>
            <a:r>
              <a:rPr lang="en-US"/>
              <a:t>Place presentation title here 48pt</a:t>
            </a:r>
          </a:p>
        </p:txBody>
      </p:sp>
      <p:sp>
        <p:nvSpPr>
          <p:cNvPr id="11" name="Text Placeholder 15">
            <a:extLst>
              <a:ext uri="{FF2B5EF4-FFF2-40B4-BE49-F238E27FC236}">
                <a16:creationId xmlns:a16="http://schemas.microsoft.com/office/drawing/2014/main" id="{1E1FBF5D-2A56-4304-B506-6F10112A675F}"/>
              </a:ext>
            </a:extLst>
          </p:cNvPr>
          <p:cNvSpPr>
            <a:spLocks noGrp="1"/>
          </p:cNvSpPr>
          <p:nvPr>
            <p:ph type="body" sz="quarter" idx="13" hasCustomPrompt="1"/>
          </p:nvPr>
        </p:nvSpPr>
        <p:spPr>
          <a:xfrm>
            <a:off x="2121879" y="3866920"/>
            <a:ext cx="7948244" cy="633734"/>
          </a:xfrm>
          <a:prstGeom prst="rect">
            <a:avLst/>
          </a:prstGeom>
        </p:spPr>
        <p:txBody>
          <a:bodyPr vert="horz" lIns="0" tIns="0" rIns="0" bIns="0" rtlCol="0">
            <a:noAutofit/>
          </a:bodyPr>
          <a:lstStyle>
            <a:lvl1pPr marL="0" indent="0" algn="ctr">
              <a:lnSpc>
                <a:spcPct val="90000"/>
              </a:lnSpc>
              <a:buNone/>
              <a:defRPr lang="en-US" sz="2400" i="0" cap="none" spc="0" baseline="0" dirty="0" smtClean="0">
                <a:solidFill>
                  <a:schemeClr val="bg1"/>
                </a:solidFill>
                <a:latin typeface="Palatino Linotype" panose="02040502050505030304" pitchFamily="18" charset="0"/>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a:t>Place subtitle here in Palatino Linotype 24pt</a:t>
            </a:r>
          </a:p>
        </p:txBody>
      </p:sp>
      <p:sp>
        <p:nvSpPr>
          <p:cNvPr id="7" name="TextBox 6">
            <a:extLst>
              <a:ext uri="{FF2B5EF4-FFF2-40B4-BE49-F238E27FC236}">
                <a16:creationId xmlns:a16="http://schemas.microsoft.com/office/drawing/2014/main" id="{E06016B1-D2EE-4217-AEA7-B42329515F41}"/>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bg1"/>
                </a:solidFill>
                <a:effectLst/>
                <a:uLnTx/>
                <a:uFillTx/>
              </a:rPr>
              <a:t>Copyright © 2020 Accenture. All rights reserved.</a:t>
            </a:r>
            <a:endParaRPr kumimoji="0" lang="en-US" sz="1800" b="0" i="0" u="none" strike="noStrike" kern="0" cap="none" spc="0" normalizeH="0" baseline="0" noProof="0">
              <a:ln>
                <a:noFill/>
              </a:ln>
              <a:solidFill>
                <a:schemeClr val="bg1"/>
              </a:solidFill>
              <a:effectLst/>
              <a:uLnTx/>
              <a:uFillTx/>
            </a:endParaRPr>
          </a:p>
        </p:txBody>
      </p:sp>
    </p:spTree>
    <p:extLst>
      <p:ext uri="{BB962C8B-B14F-4D97-AF65-F5344CB8AC3E}">
        <p14:creationId xmlns:p14="http://schemas.microsoft.com/office/powerpoint/2010/main" val="174294942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odule Objectives">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58AF101C-5D87-4199-9538-2A190793D3E2}"/>
              </a:ext>
            </a:extLst>
          </p:cNvPr>
          <p:cNvGrpSpPr/>
          <p:nvPr userDrawn="1"/>
        </p:nvGrpSpPr>
        <p:grpSpPr>
          <a:xfrm>
            <a:off x="9282456" y="1517156"/>
            <a:ext cx="2572553" cy="2237009"/>
            <a:chOff x="7196318" y="2301786"/>
            <a:chExt cx="889083" cy="773118"/>
          </a:xfrm>
        </p:grpSpPr>
        <p:pic>
          <p:nvPicPr>
            <p:cNvPr id="15" name="Picture 19">
              <a:extLst>
                <a:ext uri="{FF2B5EF4-FFF2-40B4-BE49-F238E27FC236}">
                  <a16:creationId xmlns:a16="http://schemas.microsoft.com/office/drawing/2014/main" id="{422DCCAA-DC80-4F95-A097-10AAFA2CCA3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96318" y="2965697"/>
              <a:ext cx="889083" cy="10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oup 15">
              <a:extLst>
                <a:ext uri="{FF2B5EF4-FFF2-40B4-BE49-F238E27FC236}">
                  <a16:creationId xmlns:a16="http://schemas.microsoft.com/office/drawing/2014/main" id="{03A2CE09-6585-4FD6-8C5B-5BD6389EA7D4}"/>
                </a:ext>
              </a:extLst>
            </p:cNvPr>
            <p:cNvGrpSpPr/>
            <p:nvPr/>
          </p:nvGrpSpPr>
          <p:grpSpPr>
            <a:xfrm>
              <a:off x="7402731" y="2301786"/>
              <a:ext cx="543219" cy="620422"/>
              <a:chOff x="1420813" y="2441576"/>
              <a:chExt cx="614362" cy="701675"/>
            </a:xfrm>
          </p:grpSpPr>
          <p:sp>
            <p:nvSpPr>
              <p:cNvPr id="17" name="Freeform 26">
                <a:extLst>
                  <a:ext uri="{FF2B5EF4-FFF2-40B4-BE49-F238E27FC236}">
                    <a16:creationId xmlns:a16="http://schemas.microsoft.com/office/drawing/2014/main" id="{0D111403-6FC0-4618-9876-7A3C75524282}"/>
                  </a:ext>
                </a:extLst>
              </p:cNvPr>
              <p:cNvSpPr>
                <a:spLocks/>
              </p:cNvSpPr>
              <p:nvPr/>
            </p:nvSpPr>
            <p:spPr bwMode="auto">
              <a:xfrm>
                <a:off x="1597025" y="2779713"/>
                <a:ext cx="182563" cy="184150"/>
              </a:xfrm>
              <a:custGeom>
                <a:avLst/>
                <a:gdLst>
                  <a:gd name="T0" fmla="*/ 39 w 49"/>
                  <a:gd name="T1" fmla="*/ 27 h 49"/>
                  <a:gd name="T2" fmla="*/ 17 w 49"/>
                  <a:gd name="T3" fmla="*/ 29 h 49"/>
                  <a:gd name="T4" fmla="*/ 38 w 49"/>
                  <a:gd name="T5" fmla="*/ 4 h 49"/>
                  <a:gd name="T6" fmla="*/ 25 w 49"/>
                  <a:gd name="T7" fmla="*/ 0 h 49"/>
                  <a:gd name="T8" fmla="*/ 0 w 49"/>
                  <a:gd name="T9" fmla="*/ 25 h 49"/>
                  <a:gd name="T10" fmla="*/ 25 w 49"/>
                  <a:gd name="T11" fmla="*/ 49 h 49"/>
                  <a:gd name="T12" fmla="*/ 49 w 49"/>
                  <a:gd name="T13" fmla="*/ 25 h 49"/>
                  <a:gd name="T14" fmla="*/ 48 w 49"/>
                  <a:gd name="T15" fmla="*/ 17 h 49"/>
                  <a:gd name="T16" fmla="*/ 39 w 49"/>
                  <a:gd name="T17"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39" y="27"/>
                    </a:moveTo>
                    <a:cubicBezTo>
                      <a:pt x="17" y="29"/>
                      <a:pt x="17" y="29"/>
                      <a:pt x="17" y="29"/>
                    </a:cubicBezTo>
                    <a:cubicBezTo>
                      <a:pt x="38" y="4"/>
                      <a:pt x="38" y="4"/>
                      <a:pt x="38" y="4"/>
                    </a:cubicBezTo>
                    <a:cubicBezTo>
                      <a:pt x="34" y="2"/>
                      <a:pt x="30" y="0"/>
                      <a:pt x="25" y="0"/>
                    </a:cubicBezTo>
                    <a:cubicBezTo>
                      <a:pt x="11" y="0"/>
                      <a:pt x="0" y="11"/>
                      <a:pt x="0" y="25"/>
                    </a:cubicBezTo>
                    <a:cubicBezTo>
                      <a:pt x="0" y="38"/>
                      <a:pt x="11" y="49"/>
                      <a:pt x="25" y="49"/>
                    </a:cubicBezTo>
                    <a:cubicBezTo>
                      <a:pt x="38" y="49"/>
                      <a:pt x="49" y="38"/>
                      <a:pt x="49" y="25"/>
                    </a:cubicBezTo>
                    <a:cubicBezTo>
                      <a:pt x="49" y="22"/>
                      <a:pt x="49" y="19"/>
                      <a:pt x="48" y="17"/>
                    </a:cubicBezTo>
                    <a:lnTo>
                      <a:pt x="39" y="2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8" name="Freeform 27">
                <a:extLst>
                  <a:ext uri="{FF2B5EF4-FFF2-40B4-BE49-F238E27FC236}">
                    <a16:creationId xmlns:a16="http://schemas.microsoft.com/office/drawing/2014/main" id="{4F351114-39E5-4B50-9F02-C0B40CB65653}"/>
                  </a:ext>
                </a:extLst>
              </p:cNvPr>
              <p:cNvSpPr>
                <a:spLocks/>
              </p:cNvSpPr>
              <p:nvPr/>
            </p:nvSpPr>
            <p:spPr bwMode="auto">
              <a:xfrm>
                <a:off x="1420813" y="2603501"/>
                <a:ext cx="538163" cy="539750"/>
              </a:xfrm>
              <a:custGeom>
                <a:avLst/>
                <a:gdLst>
                  <a:gd name="T0" fmla="*/ 113 w 144"/>
                  <a:gd name="T1" fmla="*/ 45 h 144"/>
                  <a:gd name="T2" fmla="*/ 121 w 144"/>
                  <a:gd name="T3" fmla="*/ 72 h 144"/>
                  <a:gd name="T4" fmla="*/ 72 w 144"/>
                  <a:gd name="T5" fmla="*/ 121 h 144"/>
                  <a:gd name="T6" fmla="*/ 23 w 144"/>
                  <a:gd name="T7" fmla="*/ 72 h 144"/>
                  <a:gd name="T8" fmla="*/ 72 w 144"/>
                  <a:gd name="T9" fmla="*/ 23 h 144"/>
                  <a:gd name="T10" fmla="*/ 103 w 144"/>
                  <a:gd name="T11" fmla="*/ 34 h 144"/>
                  <a:gd name="T12" fmla="*/ 117 w 144"/>
                  <a:gd name="T13" fmla="*/ 16 h 144"/>
                  <a:gd name="T14" fmla="*/ 72 w 144"/>
                  <a:gd name="T15" fmla="*/ 0 h 144"/>
                  <a:gd name="T16" fmla="*/ 0 w 144"/>
                  <a:gd name="T17" fmla="*/ 72 h 144"/>
                  <a:gd name="T18" fmla="*/ 72 w 144"/>
                  <a:gd name="T19" fmla="*/ 144 h 144"/>
                  <a:gd name="T20" fmla="*/ 144 w 144"/>
                  <a:gd name="T21" fmla="*/ 72 h 144"/>
                  <a:gd name="T22" fmla="*/ 128 w 144"/>
                  <a:gd name="T23" fmla="*/ 27 h 144"/>
                  <a:gd name="T24" fmla="*/ 113 w 144"/>
                  <a:gd name="T25"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4">
                    <a:moveTo>
                      <a:pt x="113" y="45"/>
                    </a:moveTo>
                    <a:cubicBezTo>
                      <a:pt x="118" y="53"/>
                      <a:pt x="121" y="62"/>
                      <a:pt x="121" y="72"/>
                    </a:cubicBezTo>
                    <a:cubicBezTo>
                      <a:pt x="121" y="99"/>
                      <a:pt x="99" y="121"/>
                      <a:pt x="72" y="121"/>
                    </a:cubicBezTo>
                    <a:cubicBezTo>
                      <a:pt x="45" y="121"/>
                      <a:pt x="23" y="99"/>
                      <a:pt x="23" y="72"/>
                    </a:cubicBezTo>
                    <a:cubicBezTo>
                      <a:pt x="23" y="45"/>
                      <a:pt x="45" y="23"/>
                      <a:pt x="72" y="23"/>
                    </a:cubicBezTo>
                    <a:cubicBezTo>
                      <a:pt x="84" y="23"/>
                      <a:pt x="94" y="27"/>
                      <a:pt x="103" y="34"/>
                    </a:cubicBezTo>
                    <a:cubicBezTo>
                      <a:pt x="117" y="16"/>
                      <a:pt x="117" y="16"/>
                      <a:pt x="117" y="16"/>
                    </a:cubicBezTo>
                    <a:cubicBezTo>
                      <a:pt x="105" y="6"/>
                      <a:pt x="89" y="0"/>
                      <a:pt x="72" y="0"/>
                    </a:cubicBezTo>
                    <a:cubicBezTo>
                      <a:pt x="32" y="0"/>
                      <a:pt x="0" y="32"/>
                      <a:pt x="0" y="72"/>
                    </a:cubicBezTo>
                    <a:cubicBezTo>
                      <a:pt x="0" y="111"/>
                      <a:pt x="32" y="144"/>
                      <a:pt x="72" y="144"/>
                    </a:cubicBezTo>
                    <a:cubicBezTo>
                      <a:pt x="111" y="144"/>
                      <a:pt x="144" y="111"/>
                      <a:pt x="144" y="72"/>
                    </a:cubicBezTo>
                    <a:cubicBezTo>
                      <a:pt x="144" y="55"/>
                      <a:pt x="138" y="39"/>
                      <a:pt x="128" y="27"/>
                    </a:cubicBezTo>
                    <a:lnTo>
                      <a:pt x="113" y="45"/>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9" name="Freeform 28">
                <a:extLst>
                  <a:ext uri="{FF2B5EF4-FFF2-40B4-BE49-F238E27FC236}">
                    <a16:creationId xmlns:a16="http://schemas.microsoft.com/office/drawing/2014/main" id="{3CA9F99D-6A85-4381-B285-E266023D4102}"/>
                  </a:ext>
                </a:extLst>
              </p:cNvPr>
              <p:cNvSpPr>
                <a:spLocks/>
              </p:cNvSpPr>
              <p:nvPr/>
            </p:nvSpPr>
            <p:spPr bwMode="auto">
              <a:xfrm>
                <a:off x="1660525" y="2441576"/>
                <a:ext cx="374650" cy="447675"/>
              </a:xfrm>
              <a:custGeom>
                <a:avLst/>
                <a:gdLst>
                  <a:gd name="T0" fmla="*/ 236 w 236"/>
                  <a:gd name="T1" fmla="*/ 50 h 282"/>
                  <a:gd name="T2" fmla="*/ 181 w 236"/>
                  <a:gd name="T3" fmla="*/ 55 h 282"/>
                  <a:gd name="T4" fmla="*/ 177 w 236"/>
                  <a:gd name="T5" fmla="*/ 0 h 282"/>
                  <a:gd name="T6" fmla="*/ 132 w 236"/>
                  <a:gd name="T7" fmla="*/ 55 h 282"/>
                  <a:gd name="T8" fmla="*/ 127 w 236"/>
                  <a:gd name="T9" fmla="*/ 95 h 282"/>
                  <a:gd name="T10" fmla="*/ 5 w 236"/>
                  <a:gd name="T11" fmla="*/ 248 h 282"/>
                  <a:gd name="T12" fmla="*/ 0 w 236"/>
                  <a:gd name="T13" fmla="*/ 282 h 282"/>
                  <a:gd name="T14" fmla="*/ 33 w 236"/>
                  <a:gd name="T15" fmla="*/ 270 h 282"/>
                  <a:gd name="T16" fmla="*/ 156 w 236"/>
                  <a:gd name="T17" fmla="*/ 116 h 282"/>
                  <a:gd name="T18" fmla="*/ 193 w 236"/>
                  <a:gd name="T19" fmla="*/ 104 h 282"/>
                  <a:gd name="T20" fmla="*/ 236 w 236"/>
                  <a:gd name="T21" fmla="*/ 5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82">
                    <a:moveTo>
                      <a:pt x="236" y="50"/>
                    </a:moveTo>
                    <a:lnTo>
                      <a:pt x="181" y="55"/>
                    </a:lnTo>
                    <a:lnTo>
                      <a:pt x="177" y="0"/>
                    </a:lnTo>
                    <a:lnTo>
                      <a:pt x="132" y="55"/>
                    </a:lnTo>
                    <a:lnTo>
                      <a:pt x="127" y="95"/>
                    </a:lnTo>
                    <a:lnTo>
                      <a:pt x="5" y="248"/>
                    </a:lnTo>
                    <a:lnTo>
                      <a:pt x="0" y="282"/>
                    </a:lnTo>
                    <a:lnTo>
                      <a:pt x="33" y="270"/>
                    </a:lnTo>
                    <a:lnTo>
                      <a:pt x="156" y="116"/>
                    </a:lnTo>
                    <a:lnTo>
                      <a:pt x="193" y="104"/>
                    </a:lnTo>
                    <a:lnTo>
                      <a:pt x="236" y="50"/>
                    </a:lnTo>
                    <a:close/>
                  </a:path>
                </a:pathLst>
              </a:custGeom>
              <a:solidFill>
                <a:srgbClr val="4E5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gr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4" y="1391038"/>
            <a:ext cx="9498520" cy="5067300"/>
          </a:xfrm>
          <a:prstGeom prst="rect">
            <a:avLst/>
          </a:prstGeom>
        </p:spPr>
        <p:txBody>
          <a:bodyPr/>
          <a:lstStyle>
            <a:lvl1pPr marL="0" indent="0">
              <a:lnSpc>
                <a:spcPct val="100000"/>
              </a:lnSpc>
              <a:defRPr sz="2000" b="0"/>
            </a:lvl1pPr>
            <a:lvl2pPr marL="0">
              <a:defRPr sz="2000"/>
            </a:lvl2pPr>
            <a:lvl3pPr>
              <a:defRPr sz="2000"/>
            </a:lvl3pPr>
            <a:lvl4pPr>
              <a:spcAft>
                <a:spcPts val="600"/>
              </a:spcAft>
              <a:defRPr sz="1800"/>
            </a:lvl4pPr>
            <a:lvl5pPr>
              <a:spcAft>
                <a:spcPts val="600"/>
              </a:spcAft>
              <a:defRPr sz="1800"/>
            </a:lvl5pPr>
          </a:lstStyle>
          <a:p>
            <a:pPr lvl="0"/>
            <a:r>
              <a:rPr lang="en-US" dirty="0"/>
              <a:t>Click to enter the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4D1B0B68-AA7E-4578-B3E7-75E441B35215}"/>
              </a:ext>
            </a:extLst>
          </p:cNvPr>
          <p:cNvSpPr txBox="1"/>
          <p:nvPr userDrawn="1"/>
        </p:nvSpPr>
        <p:spPr>
          <a:xfrm>
            <a:off x="383949" y="447222"/>
            <a:ext cx="4739374"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none" baseline="0">
                <a:solidFill>
                  <a:schemeClr val="tx1"/>
                </a:solidFill>
                <a:latin typeface="+mj-lt"/>
                <a:ea typeface="+mj-ea"/>
                <a:cs typeface="+mj-cs"/>
              </a:rPr>
              <a:t>Module Objectives</a:t>
            </a:r>
          </a:p>
        </p:txBody>
      </p:sp>
      <p:sp>
        <p:nvSpPr>
          <p:cNvPr id="7" name="TextBox 6">
            <a:extLst>
              <a:ext uri="{FF2B5EF4-FFF2-40B4-BE49-F238E27FC236}">
                <a16:creationId xmlns:a16="http://schemas.microsoft.com/office/drawing/2014/main" id="{EC2B06FF-AE37-482C-868A-286529D9EC8B}"/>
              </a:ext>
            </a:extLst>
          </p:cNvPr>
          <p:cNvSpPr txBox="1"/>
          <p:nvPr userDrawn="1"/>
        </p:nvSpPr>
        <p:spPr>
          <a:xfrm>
            <a:off x="468086" y="933874"/>
            <a:ext cx="5935920" cy="353943"/>
          </a:xfrm>
          <a:prstGeom prst="rect">
            <a:avLst/>
          </a:prstGeom>
          <a:noFill/>
        </p:spPr>
        <p:txBody>
          <a:bodyPr wrap="none" lIns="0" tIns="0" rIns="0" bIns="45720" rtlCol="0">
            <a:spAutoFit/>
          </a:bodyPr>
          <a:lstStyle/>
          <a:p>
            <a:pPr lvl="0"/>
            <a:r>
              <a:rPr lang="en-US" sz="2000" b="1">
                <a:solidFill>
                  <a:schemeClr val="tx1"/>
                </a:solidFill>
              </a:rPr>
              <a:t>At the end of this module, you should be able to:</a:t>
            </a:r>
          </a:p>
        </p:txBody>
      </p:sp>
      <p:pic>
        <p:nvPicPr>
          <p:cNvPr id="21" name="Picture 20">
            <a:extLst>
              <a:ext uri="{FF2B5EF4-FFF2-40B4-BE49-F238E27FC236}">
                <a16:creationId xmlns:a16="http://schemas.microsoft.com/office/drawing/2014/main" id="{F92527CC-633D-4DCA-B99B-C0DBD6F3AEE2}"/>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3" name="TextBox 12">
            <a:extLst>
              <a:ext uri="{FF2B5EF4-FFF2-40B4-BE49-F238E27FC236}">
                <a16:creationId xmlns:a16="http://schemas.microsoft.com/office/drawing/2014/main" id="{48D6B880-8920-483E-97F4-914D5F79F5CA}"/>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22" name="Slide Number Placeholder 6">
            <a:extLst>
              <a:ext uri="{FF2B5EF4-FFF2-40B4-BE49-F238E27FC236}">
                <a16:creationId xmlns:a16="http://schemas.microsoft.com/office/drawing/2014/main" id="{B00E830C-3D99-43E6-B2EA-BE16F2831F25}"/>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237750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odule Summar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D98C605-F339-41FA-8E7C-E8627B28F8A0}"/>
              </a:ext>
            </a:extLst>
          </p:cNvPr>
          <p:cNvGrpSpPr/>
          <p:nvPr userDrawn="1"/>
        </p:nvGrpSpPr>
        <p:grpSpPr>
          <a:xfrm>
            <a:off x="9282456" y="1517156"/>
            <a:ext cx="2572553" cy="2237009"/>
            <a:chOff x="7196318" y="2301786"/>
            <a:chExt cx="889083" cy="773118"/>
          </a:xfrm>
        </p:grpSpPr>
        <p:pic>
          <p:nvPicPr>
            <p:cNvPr id="8" name="Picture 19">
              <a:extLst>
                <a:ext uri="{FF2B5EF4-FFF2-40B4-BE49-F238E27FC236}">
                  <a16:creationId xmlns:a16="http://schemas.microsoft.com/office/drawing/2014/main" id="{95671EEE-51CD-4D1C-8970-D3BB5F6AA6B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96318" y="2965697"/>
              <a:ext cx="889083" cy="10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a:extLst>
                <a:ext uri="{FF2B5EF4-FFF2-40B4-BE49-F238E27FC236}">
                  <a16:creationId xmlns:a16="http://schemas.microsoft.com/office/drawing/2014/main" id="{D02568B1-DB4F-433E-A8D5-733A28D050F4}"/>
                </a:ext>
              </a:extLst>
            </p:cNvPr>
            <p:cNvGrpSpPr/>
            <p:nvPr/>
          </p:nvGrpSpPr>
          <p:grpSpPr>
            <a:xfrm>
              <a:off x="7402731" y="2301786"/>
              <a:ext cx="543219" cy="620422"/>
              <a:chOff x="1420813" y="2441576"/>
              <a:chExt cx="614362" cy="701675"/>
            </a:xfrm>
          </p:grpSpPr>
          <p:sp>
            <p:nvSpPr>
              <p:cNvPr id="10" name="Freeform 26">
                <a:extLst>
                  <a:ext uri="{FF2B5EF4-FFF2-40B4-BE49-F238E27FC236}">
                    <a16:creationId xmlns:a16="http://schemas.microsoft.com/office/drawing/2014/main" id="{A0F6F83F-EA34-40CD-A03C-D1CFFDB9BC03}"/>
                  </a:ext>
                </a:extLst>
              </p:cNvPr>
              <p:cNvSpPr>
                <a:spLocks/>
              </p:cNvSpPr>
              <p:nvPr/>
            </p:nvSpPr>
            <p:spPr bwMode="auto">
              <a:xfrm>
                <a:off x="1597025" y="2779713"/>
                <a:ext cx="182563" cy="184150"/>
              </a:xfrm>
              <a:custGeom>
                <a:avLst/>
                <a:gdLst>
                  <a:gd name="T0" fmla="*/ 39 w 49"/>
                  <a:gd name="T1" fmla="*/ 27 h 49"/>
                  <a:gd name="T2" fmla="*/ 17 w 49"/>
                  <a:gd name="T3" fmla="*/ 29 h 49"/>
                  <a:gd name="T4" fmla="*/ 38 w 49"/>
                  <a:gd name="T5" fmla="*/ 4 h 49"/>
                  <a:gd name="T6" fmla="*/ 25 w 49"/>
                  <a:gd name="T7" fmla="*/ 0 h 49"/>
                  <a:gd name="T8" fmla="*/ 0 w 49"/>
                  <a:gd name="T9" fmla="*/ 25 h 49"/>
                  <a:gd name="T10" fmla="*/ 25 w 49"/>
                  <a:gd name="T11" fmla="*/ 49 h 49"/>
                  <a:gd name="T12" fmla="*/ 49 w 49"/>
                  <a:gd name="T13" fmla="*/ 25 h 49"/>
                  <a:gd name="T14" fmla="*/ 48 w 49"/>
                  <a:gd name="T15" fmla="*/ 17 h 49"/>
                  <a:gd name="T16" fmla="*/ 39 w 49"/>
                  <a:gd name="T17"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39" y="27"/>
                    </a:moveTo>
                    <a:cubicBezTo>
                      <a:pt x="17" y="29"/>
                      <a:pt x="17" y="29"/>
                      <a:pt x="17" y="29"/>
                    </a:cubicBezTo>
                    <a:cubicBezTo>
                      <a:pt x="38" y="4"/>
                      <a:pt x="38" y="4"/>
                      <a:pt x="38" y="4"/>
                    </a:cubicBezTo>
                    <a:cubicBezTo>
                      <a:pt x="34" y="2"/>
                      <a:pt x="30" y="0"/>
                      <a:pt x="25" y="0"/>
                    </a:cubicBezTo>
                    <a:cubicBezTo>
                      <a:pt x="11" y="0"/>
                      <a:pt x="0" y="11"/>
                      <a:pt x="0" y="25"/>
                    </a:cubicBezTo>
                    <a:cubicBezTo>
                      <a:pt x="0" y="38"/>
                      <a:pt x="11" y="49"/>
                      <a:pt x="25" y="49"/>
                    </a:cubicBezTo>
                    <a:cubicBezTo>
                      <a:pt x="38" y="49"/>
                      <a:pt x="49" y="38"/>
                      <a:pt x="49" y="25"/>
                    </a:cubicBezTo>
                    <a:cubicBezTo>
                      <a:pt x="49" y="22"/>
                      <a:pt x="49" y="19"/>
                      <a:pt x="48" y="17"/>
                    </a:cubicBezTo>
                    <a:lnTo>
                      <a:pt x="39" y="2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1" name="Freeform 27">
                <a:extLst>
                  <a:ext uri="{FF2B5EF4-FFF2-40B4-BE49-F238E27FC236}">
                    <a16:creationId xmlns:a16="http://schemas.microsoft.com/office/drawing/2014/main" id="{CBBBB8A2-C2E7-4563-A8F2-836920A0FD54}"/>
                  </a:ext>
                </a:extLst>
              </p:cNvPr>
              <p:cNvSpPr>
                <a:spLocks/>
              </p:cNvSpPr>
              <p:nvPr/>
            </p:nvSpPr>
            <p:spPr bwMode="auto">
              <a:xfrm>
                <a:off x="1420813" y="2603501"/>
                <a:ext cx="538163" cy="539750"/>
              </a:xfrm>
              <a:custGeom>
                <a:avLst/>
                <a:gdLst>
                  <a:gd name="T0" fmla="*/ 113 w 144"/>
                  <a:gd name="T1" fmla="*/ 45 h 144"/>
                  <a:gd name="T2" fmla="*/ 121 w 144"/>
                  <a:gd name="T3" fmla="*/ 72 h 144"/>
                  <a:gd name="T4" fmla="*/ 72 w 144"/>
                  <a:gd name="T5" fmla="*/ 121 h 144"/>
                  <a:gd name="T6" fmla="*/ 23 w 144"/>
                  <a:gd name="T7" fmla="*/ 72 h 144"/>
                  <a:gd name="T8" fmla="*/ 72 w 144"/>
                  <a:gd name="T9" fmla="*/ 23 h 144"/>
                  <a:gd name="T10" fmla="*/ 103 w 144"/>
                  <a:gd name="T11" fmla="*/ 34 h 144"/>
                  <a:gd name="T12" fmla="*/ 117 w 144"/>
                  <a:gd name="T13" fmla="*/ 16 h 144"/>
                  <a:gd name="T14" fmla="*/ 72 w 144"/>
                  <a:gd name="T15" fmla="*/ 0 h 144"/>
                  <a:gd name="T16" fmla="*/ 0 w 144"/>
                  <a:gd name="T17" fmla="*/ 72 h 144"/>
                  <a:gd name="T18" fmla="*/ 72 w 144"/>
                  <a:gd name="T19" fmla="*/ 144 h 144"/>
                  <a:gd name="T20" fmla="*/ 144 w 144"/>
                  <a:gd name="T21" fmla="*/ 72 h 144"/>
                  <a:gd name="T22" fmla="*/ 128 w 144"/>
                  <a:gd name="T23" fmla="*/ 27 h 144"/>
                  <a:gd name="T24" fmla="*/ 113 w 144"/>
                  <a:gd name="T25"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4">
                    <a:moveTo>
                      <a:pt x="113" y="45"/>
                    </a:moveTo>
                    <a:cubicBezTo>
                      <a:pt x="118" y="53"/>
                      <a:pt x="121" y="62"/>
                      <a:pt x="121" y="72"/>
                    </a:cubicBezTo>
                    <a:cubicBezTo>
                      <a:pt x="121" y="99"/>
                      <a:pt x="99" y="121"/>
                      <a:pt x="72" y="121"/>
                    </a:cubicBezTo>
                    <a:cubicBezTo>
                      <a:pt x="45" y="121"/>
                      <a:pt x="23" y="99"/>
                      <a:pt x="23" y="72"/>
                    </a:cubicBezTo>
                    <a:cubicBezTo>
                      <a:pt x="23" y="45"/>
                      <a:pt x="45" y="23"/>
                      <a:pt x="72" y="23"/>
                    </a:cubicBezTo>
                    <a:cubicBezTo>
                      <a:pt x="84" y="23"/>
                      <a:pt x="94" y="27"/>
                      <a:pt x="103" y="34"/>
                    </a:cubicBezTo>
                    <a:cubicBezTo>
                      <a:pt x="117" y="16"/>
                      <a:pt x="117" y="16"/>
                      <a:pt x="117" y="16"/>
                    </a:cubicBezTo>
                    <a:cubicBezTo>
                      <a:pt x="105" y="6"/>
                      <a:pt x="89" y="0"/>
                      <a:pt x="72" y="0"/>
                    </a:cubicBezTo>
                    <a:cubicBezTo>
                      <a:pt x="32" y="0"/>
                      <a:pt x="0" y="32"/>
                      <a:pt x="0" y="72"/>
                    </a:cubicBezTo>
                    <a:cubicBezTo>
                      <a:pt x="0" y="111"/>
                      <a:pt x="32" y="144"/>
                      <a:pt x="72" y="144"/>
                    </a:cubicBezTo>
                    <a:cubicBezTo>
                      <a:pt x="111" y="144"/>
                      <a:pt x="144" y="111"/>
                      <a:pt x="144" y="72"/>
                    </a:cubicBezTo>
                    <a:cubicBezTo>
                      <a:pt x="144" y="55"/>
                      <a:pt x="138" y="39"/>
                      <a:pt x="128" y="27"/>
                    </a:cubicBezTo>
                    <a:lnTo>
                      <a:pt x="113" y="45"/>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2" name="Freeform 28">
                <a:extLst>
                  <a:ext uri="{FF2B5EF4-FFF2-40B4-BE49-F238E27FC236}">
                    <a16:creationId xmlns:a16="http://schemas.microsoft.com/office/drawing/2014/main" id="{ED29AF4C-E23F-482F-B146-4E166B03F236}"/>
                  </a:ext>
                </a:extLst>
              </p:cNvPr>
              <p:cNvSpPr>
                <a:spLocks/>
              </p:cNvSpPr>
              <p:nvPr/>
            </p:nvSpPr>
            <p:spPr bwMode="auto">
              <a:xfrm>
                <a:off x="1660525" y="2441576"/>
                <a:ext cx="374650" cy="447675"/>
              </a:xfrm>
              <a:custGeom>
                <a:avLst/>
                <a:gdLst>
                  <a:gd name="T0" fmla="*/ 236 w 236"/>
                  <a:gd name="T1" fmla="*/ 50 h 282"/>
                  <a:gd name="T2" fmla="*/ 181 w 236"/>
                  <a:gd name="T3" fmla="*/ 55 h 282"/>
                  <a:gd name="T4" fmla="*/ 177 w 236"/>
                  <a:gd name="T5" fmla="*/ 0 h 282"/>
                  <a:gd name="T6" fmla="*/ 132 w 236"/>
                  <a:gd name="T7" fmla="*/ 55 h 282"/>
                  <a:gd name="T8" fmla="*/ 127 w 236"/>
                  <a:gd name="T9" fmla="*/ 95 h 282"/>
                  <a:gd name="T10" fmla="*/ 5 w 236"/>
                  <a:gd name="T11" fmla="*/ 248 h 282"/>
                  <a:gd name="T12" fmla="*/ 0 w 236"/>
                  <a:gd name="T13" fmla="*/ 282 h 282"/>
                  <a:gd name="T14" fmla="*/ 33 w 236"/>
                  <a:gd name="T15" fmla="*/ 270 h 282"/>
                  <a:gd name="T16" fmla="*/ 156 w 236"/>
                  <a:gd name="T17" fmla="*/ 116 h 282"/>
                  <a:gd name="T18" fmla="*/ 193 w 236"/>
                  <a:gd name="T19" fmla="*/ 104 h 282"/>
                  <a:gd name="T20" fmla="*/ 236 w 236"/>
                  <a:gd name="T21" fmla="*/ 5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82">
                    <a:moveTo>
                      <a:pt x="236" y="50"/>
                    </a:moveTo>
                    <a:lnTo>
                      <a:pt x="181" y="55"/>
                    </a:lnTo>
                    <a:lnTo>
                      <a:pt x="177" y="0"/>
                    </a:lnTo>
                    <a:lnTo>
                      <a:pt x="132" y="55"/>
                    </a:lnTo>
                    <a:lnTo>
                      <a:pt x="127" y="95"/>
                    </a:lnTo>
                    <a:lnTo>
                      <a:pt x="5" y="248"/>
                    </a:lnTo>
                    <a:lnTo>
                      <a:pt x="0" y="282"/>
                    </a:lnTo>
                    <a:lnTo>
                      <a:pt x="33" y="270"/>
                    </a:lnTo>
                    <a:lnTo>
                      <a:pt x="156" y="116"/>
                    </a:lnTo>
                    <a:lnTo>
                      <a:pt x="193" y="104"/>
                    </a:lnTo>
                    <a:lnTo>
                      <a:pt x="236" y="50"/>
                    </a:lnTo>
                    <a:close/>
                  </a:path>
                </a:pathLst>
              </a:custGeom>
              <a:solidFill>
                <a:srgbClr val="4E5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gr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1391038"/>
            <a:ext cx="9498521" cy="5067300"/>
          </a:xfrm>
          <a:prstGeom prst="rect">
            <a:avLst/>
          </a:prstGeom>
        </p:spPr>
        <p:txBody>
          <a:bodyPr/>
          <a:lstStyle>
            <a:lvl1pPr marL="0" indent="0">
              <a:lnSpc>
                <a:spcPct val="100000"/>
              </a:lnSpc>
              <a:defRPr sz="2000" b="0"/>
            </a:lvl1pPr>
            <a:lvl2pPr marL="0">
              <a:defRPr sz="2000"/>
            </a:lvl2pPr>
            <a:lvl3pPr>
              <a:defRPr sz="2000"/>
            </a:lvl3pPr>
            <a:lvl4pPr>
              <a:spcAft>
                <a:spcPts val="600"/>
              </a:spcAft>
              <a:defRPr sz="1800"/>
            </a:lvl4pPr>
            <a:lvl5pPr>
              <a:spcAft>
                <a:spcPts val="600"/>
              </a:spcAft>
              <a:defRPr sz="1800"/>
            </a:lvl5pPr>
          </a:lstStyle>
          <a:p>
            <a:pPr lvl="0"/>
            <a:r>
              <a:rPr lang="en-US"/>
              <a:t>Click to enter the content</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4D1B0B68-AA7E-4578-B3E7-75E441B35215}"/>
              </a:ext>
            </a:extLst>
          </p:cNvPr>
          <p:cNvSpPr txBox="1"/>
          <p:nvPr userDrawn="1"/>
        </p:nvSpPr>
        <p:spPr>
          <a:xfrm>
            <a:off x="383949" y="447222"/>
            <a:ext cx="4444678"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none" baseline="0">
                <a:solidFill>
                  <a:schemeClr val="tx1"/>
                </a:solidFill>
                <a:latin typeface="+mj-lt"/>
                <a:ea typeface="+mj-ea"/>
                <a:cs typeface="+mj-cs"/>
              </a:rPr>
              <a:t>Module Summary</a:t>
            </a:r>
          </a:p>
        </p:txBody>
      </p:sp>
      <p:sp>
        <p:nvSpPr>
          <p:cNvPr id="7" name="TextBox 6">
            <a:extLst>
              <a:ext uri="{FF2B5EF4-FFF2-40B4-BE49-F238E27FC236}">
                <a16:creationId xmlns:a16="http://schemas.microsoft.com/office/drawing/2014/main" id="{EC2B06FF-AE37-482C-868A-286529D9EC8B}"/>
              </a:ext>
            </a:extLst>
          </p:cNvPr>
          <p:cNvSpPr txBox="1"/>
          <p:nvPr userDrawn="1"/>
        </p:nvSpPr>
        <p:spPr>
          <a:xfrm>
            <a:off x="468086" y="933874"/>
            <a:ext cx="3393686" cy="353943"/>
          </a:xfrm>
          <a:prstGeom prst="rect">
            <a:avLst/>
          </a:prstGeom>
          <a:noFill/>
        </p:spPr>
        <p:txBody>
          <a:bodyPr wrap="none" lIns="0" tIns="0" rIns="0" bIns="45720" rtlCol="0">
            <a:spAutoFit/>
          </a:bodyPr>
          <a:lstStyle/>
          <a:p>
            <a:pPr lvl="0"/>
            <a:r>
              <a:rPr lang="en-US" sz="2000" b="1">
                <a:solidFill>
                  <a:schemeClr val="tx1"/>
                </a:solidFill>
              </a:rPr>
              <a:t>Now, you should be able to:</a:t>
            </a:r>
          </a:p>
        </p:txBody>
      </p:sp>
      <p:pic>
        <p:nvPicPr>
          <p:cNvPr id="16" name="Picture 15">
            <a:extLst>
              <a:ext uri="{FF2B5EF4-FFF2-40B4-BE49-F238E27FC236}">
                <a16:creationId xmlns:a16="http://schemas.microsoft.com/office/drawing/2014/main" id="{956C2A30-43CF-46A3-B5B9-9A2538244F12}"/>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3" name="TextBox 12">
            <a:extLst>
              <a:ext uri="{FF2B5EF4-FFF2-40B4-BE49-F238E27FC236}">
                <a16:creationId xmlns:a16="http://schemas.microsoft.com/office/drawing/2014/main" id="{FE05A60E-3098-48D7-8297-9DE7594CFCC3}"/>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5" name="Slide Number Placeholder 6">
            <a:extLst>
              <a:ext uri="{FF2B5EF4-FFF2-40B4-BE49-F238E27FC236}">
                <a16:creationId xmlns:a16="http://schemas.microsoft.com/office/drawing/2014/main" id="{8ECA0EAF-F59B-462E-BB44-FA8EFC44F9F5}"/>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30335056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4" y="1391038"/>
            <a:ext cx="8945464" cy="5067300"/>
          </a:xfrm>
          <a:prstGeom prst="rect">
            <a:avLst/>
          </a:prstGeom>
        </p:spPr>
        <p:txBody>
          <a:bodyPr/>
          <a:lstStyle>
            <a:lvl1pPr marL="0" indent="0">
              <a:lnSpc>
                <a:spcPct val="100000"/>
              </a:lnSpc>
              <a:defRPr sz="2000" b="0"/>
            </a:lvl1pPr>
            <a:lvl2pPr marL="0">
              <a:defRPr sz="2000"/>
            </a:lvl2pPr>
            <a:lvl3pPr>
              <a:defRPr sz="2000"/>
            </a:lvl3pPr>
            <a:lvl4pPr>
              <a:spcAft>
                <a:spcPts val="600"/>
              </a:spcAft>
              <a:defRPr sz="1800"/>
            </a:lvl4pPr>
            <a:lvl5pPr>
              <a:spcAft>
                <a:spcPts val="600"/>
              </a:spcAft>
              <a:defRPr sz="1800"/>
            </a:lvl5pPr>
          </a:lstStyle>
          <a:p>
            <a:pPr lvl="0"/>
            <a:r>
              <a:rPr lang="en-US"/>
              <a:t>Click to enter the content</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4D1B0B68-AA7E-4578-B3E7-75E441B35215}"/>
              </a:ext>
            </a:extLst>
          </p:cNvPr>
          <p:cNvSpPr txBox="1"/>
          <p:nvPr userDrawn="1"/>
        </p:nvSpPr>
        <p:spPr>
          <a:xfrm>
            <a:off x="383949" y="447222"/>
            <a:ext cx="4404860"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none" baseline="0">
                <a:solidFill>
                  <a:schemeClr val="tx1"/>
                </a:solidFill>
                <a:latin typeface="+mj-lt"/>
                <a:ea typeface="+mj-ea"/>
                <a:cs typeface="+mj-cs"/>
              </a:rPr>
              <a:t>Course Summary</a:t>
            </a:r>
          </a:p>
        </p:txBody>
      </p:sp>
      <p:sp>
        <p:nvSpPr>
          <p:cNvPr id="7" name="TextBox 6">
            <a:extLst>
              <a:ext uri="{FF2B5EF4-FFF2-40B4-BE49-F238E27FC236}">
                <a16:creationId xmlns:a16="http://schemas.microsoft.com/office/drawing/2014/main" id="{EC2B06FF-AE37-482C-868A-286529D9EC8B}"/>
              </a:ext>
            </a:extLst>
          </p:cNvPr>
          <p:cNvSpPr txBox="1"/>
          <p:nvPr userDrawn="1"/>
        </p:nvSpPr>
        <p:spPr>
          <a:xfrm>
            <a:off x="468086" y="933874"/>
            <a:ext cx="3393686" cy="353943"/>
          </a:xfrm>
          <a:prstGeom prst="rect">
            <a:avLst/>
          </a:prstGeom>
          <a:noFill/>
        </p:spPr>
        <p:txBody>
          <a:bodyPr wrap="none" lIns="0" tIns="0" rIns="0" bIns="45720" rtlCol="0">
            <a:spAutoFit/>
          </a:bodyPr>
          <a:lstStyle/>
          <a:p>
            <a:pPr lvl="0"/>
            <a:r>
              <a:rPr lang="en-US" sz="2000" b="1">
                <a:solidFill>
                  <a:schemeClr val="tx1"/>
                </a:solidFill>
              </a:rPr>
              <a:t>Now, you should be able to:</a:t>
            </a:r>
          </a:p>
        </p:txBody>
      </p:sp>
      <p:pic>
        <p:nvPicPr>
          <p:cNvPr id="5" name="Picture 4" descr="A picture containing drawing&#10;&#10;Description automatically generated">
            <a:extLst>
              <a:ext uri="{FF2B5EF4-FFF2-40B4-BE49-F238E27FC236}">
                <a16:creationId xmlns:a16="http://schemas.microsoft.com/office/drawing/2014/main" id="{197B96F3-DA86-4FDE-BC95-BFD62F81664C}"/>
              </a:ext>
            </a:extLst>
          </p:cNvPr>
          <p:cNvPicPr>
            <a:picLocks noChangeAspect="1"/>
          </p:cNvPicPr>
          <p:nvPr userDrawn="1"/>
        </p:nvPicPr>
        <p:blipFill>
          <a:blip r:embed="rId2"/>
          <a:stretch>
            <a:fillRect/>
          </a:stretch>
        </p:blipFill>
        <p:spPr>
          <a:xfrm>
            <a:off x="9318527" y="1391038"/>
            <a:ext cx="2500410" cy="2489247"/>
          </a:xfrm>
          <a:prstGeom prst="rect">
            <a:avLst/>
          </a:prstGeom>
        </p:spPr>
      </p:pic>
      <p:pic>
        <p:nvPicPr>
          <p:cNvPr id="11" name="Picture 10">
            <a:extLst>
              <a:ext uri="{FF2B5EF4-FFF2-40B4-BE49-F238E27FC236}">
                <a16:creationId xmlns:a16="http://schemas.microsoft.com/office/drawing/2014/main" id="{07D36E82-2DEB-47FE-B439-594F5B54C08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FFC3E0A1-6234-4C14-B278-732D6764BC45}"/>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9" name="Slide Number Placeholder 6">
            <a:extLst>
              <a:ext uri="{FF2B5EF4-FFF2-40B4-BE49-F238E27FC236}">
                <a16:creationId xmlns:a16="http://schemas.microsoft.com/office/drawing/2014/main" id="{77BE6E59-812C-4A8B-8918-5DBD22C4978F}"/>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5595959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ound Rules">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p:nvPr>
        </p:nvSpPr>
        <p:spPr>
          <a:xfrm>
            <a:off x="373063" y="1391038"/>
            <a:ext cx="11438819" cy="5067300"/>
          </a:xfrm>
          <a:prstGeom prst="rect">
            <a:avLst/>
          </a:prstGeom>
        </p:spPr>
        <p:txBody>
          <a:bodyPr/>
          <a:lstStyle>
            <a:lvl1pPr marL="285750" indent="-285750">
              <a:lnSpc>
                <a:spcPct val="100000"/>
              </a:lnSpc>
              <a:buFont typeface="Arial" panose="020B0604020202020204" pitchFamily="34" charset="0"/>
              <a:buChar char="•"/>
              <a:defRPr sz="1600" b="0"/>
            </a:lvl1pPr>
            <a:lvl2pPr marL="0">
              <a:defRPr sz="1800"/>
            </a:lvl2pPr>
            <a:lvl3pPr>
              <a:defRPr sz="1600"/>
            </a:lvl3pPr>
            <a:lvl4pPr>
              <a:spcAft>
                <a:spcPts val="600"/>
              </a:spcAft>
              <a:defRPr sz="1400"/>
            </a:lvl4pPr>
            <a:lvl5pPr>
              <a:spcAft>
                <a:spcPts val="600"/>
              </a:spcAft>
              <a:defRPr/>
            </a:lvl5pPr>
          </a:lstStyle>
          <a:p>
            <a:pPr lvl="1"/>
            <a:endParaRPr lang="en-US"/>
          </a:p>
        </p:txBody>
      </p:sp>
      <p:sp>
        <p:nvSpPr>
          <p:cNvPr id="4" name="TextBox 3">
            <a:extLst>
              <a:ext uri="{FF2B5EF4-FFF2-40B4-BE49-F238E27FC236}">
                <a16:creationId xmlns:a16="http://schemas.microsoft.com/office/drawing/2014/main" id="{4D1B0B68-AA7E-4578-B3E7-75E441B35215}"/>
              </a:ext>
            </a:extLst>
          </p:cNvPr>
          <p:cNvSpPr txBox="1"/>
          <p:nvPr userDrawn="1"/>
        </p:nvSpPr>
        <p:spPr>
          <a:xfrm>
            <a:off x="383949" y="447222"/>
            <a:ext cx="3468450"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none" baseline="0">
                <a:solidFill>
                  <a:schemeClr val="tx1"/>
                </a:solidFill>
                <a:latin typeface="+mj-lt"/>
                <a:ea typeface="+mj-ea"/>
                <a:cs typeface="+mj-cs"/>
              </a:rPr>
              <a:t>Ground Rules</a:t>
            </a:r>
          </a:p>
        </p:txBody>
      </p:sp>
      <p:sp>
        <p:nvSpPr>
          <p:cNvPr id="7" name="TextBox 6">
            <a:extLst>
              <a:ext uri="{FF2B5EF4-FFF2-40B4-BE49-F238E27FC236}">
                <a16:creationId xmlns:a16="http://schemas.microsoft.com/office/drawing/2014/main" id="{EC2B06FF-AE37-482C-868A-286529D9EC8B}"/>
              </a:ext>
            </a:extLst>
          </p:cNvPr>
          <p:cNvSpPr txBox="1"/>
          <p:nvPr userDrawn="1"/>
        </p:nvSpPr>
        <p:spPr>
          <a:xfrm>
            <a:off x="468086" y="933874"/>
            <a:ext cx="3759042" cy="353943"/>
          </a:xfrm>
          <a:prstGeom prst="rect">
            <a:avLst/>
          </a:prstGeom>
          <a:noFill/>
        </p:spPr>
        <p:txBody>
          <a:bodyPr wrap="none" lIns="0" tIns="0" rIns="0" bIns="45720" rtlCol="0">
            <a:spAutoFit/>
          </a:bodyPr>
          <a:lstStyle/>
          <a:p>
            <a:pPr lvl="0"/>
            <a:r>
              <a:rPr lang="en-US" sz="2000" b="1">
                <a:solidFill>
                  <a:schemeClr val="tx1"/>
                </a:solidFill>
              </a:rPr>
              <a:t>For a successful class, please:</a:t>
            </a:r>
          </a:p>
        </p:txBody>
      </p:sp>
      <p:pic>
        <p:nvPicPr>
          <p:cNvPr id="11" name="Picture 10">
            <a:extLst>
              <a:ext uri="{FF2B5EF4-FFF2-40B4-BE49-F238E27FC236}">
                <a16:creationId xmlns:a16="http://schemas.microsoft.com/office/drawing/2014/main" id="{60445F22-38EA-4CBF-8678-DBE10F28FC4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7A787F70-D16E-4FE7-864C-EB4CE63A04CC}"/>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9" name="Slide Number Placeholder 6">
            <a:extLst>
              <a:ext uri="{FF2B5EF4-FFF2-40B4-BE49-F238E27FC236}">
                <a16:creationId xmlns:a16="http://schemas.microsoft.com/office/drawing/2014/main" id="{37AD9597-4AF5-4B01-A525-B94B91AE2C6F}"/>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40153171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urse Agenda - Option1">
    <p:spTree>
      <p:nvGrpSpPr>
        <p:cNvPr id="1" name=""/>
        <p:cNvGrpSpPr/>
        <p:nvPr/>
      </p:nvGrpSpPr>
      <p:grpSpPr>
        <a:xfrm>
          <a:off x="0" y="0"/>
          <a:ext cx="0" cy="0"/>
          <a:chOff x="0" y="0"/>
          <a:chExt cx="0" cy="0"/>
        </a:xfrm>
      </p:grpSpPr>
      <p:sp>
        <p:nvSpPr>
          <p:cNvPr id="44" name="Text Placeholder 14">
            <a:extLst>
              <a:ext uri="{FF2B5EF4-FFF2-40B4-BE49-F238E27FC236}">
                <a16:creationId xmlns:a16="http://schemas.microsoft.com/office/drawing/2014/main" id="{00BAE364-4FDB-4979-8A7E-7D512125978D}"/>
              </a:ext>
            </a:extLst>
          </p:cNvPr>
          <p:cNvSpPr>
            <a:spLocks noGrp="1"/>
          </p:cNvSpPr>
          <p:nvPr>
            <p:ph type="body" sz="quarter" idx="14" hasCustomPrompt="1"/>
          </p:nvPr>
        </p:nvSpPr>
        <p:spPr>
          <a:xfrm>
            <a:off x="381001" y="2182000"/>
            <a:ext cx="3267012" cy="2869570"/>
          </a:xfrm>
          <a:prstGeom prst="rect">
            <a:avLst/>
          </a:prstGeom>
        </p:spPr>
        <p:txBody>
          <a:bodyPr/>
          <a:lstStyle>
            <a:lvl1pPr marL="0" indent="0">
              <a:lnSpc>
                <a:spcPct val="90000"/>
              </a:lnSpc>
              <a:buNone/>
              <a:defRPr sz="2400">
                <a:solidFill>
                  <a:schemeClr val="accent1"/>
                </a:solidFill>
                <a:latin typeface="Palatino Linotype" panose="02040502050505030304" pitchFamily="18"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agenda summary here in Palatino Linotype</a:t>
            </a:r>
          </a:p>
        </p:txBody>
      </p:sp>
      <p:sp>
        <p:nvSpPr>
          <p:cNvPr id="45" name="Title 1">
            <a:extLst>
              <a:ext uri="{FF2B5EF4-FFF2-40B4-BE49-F238E27FC236}">
                <a16:creationId xmlns:a16="http://schemas.microsoft.com/office/drawing/2014/main" id="{10BE4F2B-D3EA-48BD-96A3-73ADBE27FED1}"/>
              </a:ext>
            </a:extLst>
          </p:cNvPr>
          <p:cNvSpPr>
            <a:spLocks noGrp="1"/>
          </p:cNvSpPr>
          <p:nvPr>
            <p:ph type="title" hasCustomPrompt="1"/>
          </p:nvPr>
        </p:nvSpPr>
        <p:spPr>
          <a:xfrm>
            <a:off x="381002" y="1371601"/>
            <a:ext cx="3267011" cy="810399"/>
          </a:xfrm>
          <a:prstGeom prst="rect">
            <a:avLst/>
          </a:prstGeom>
        </p:spPr>
        <p:txBody>
          <a:bodyPr/>
          <a:lstStyle>
            <a:lvl1pPr>
              <a:defRPr cap="none" baseline="0"/>
            </a:lvl1pPr>
          </a:lstStyle>
          <a:p>
            <a:r>
              <a:rPr lang="en-GB"/>
              <a:t>Agenda</a:t>
            </a:r>
            <a:endParaRPr lang="en-US"/>
          </a:p>
        </p:txBody>
      </p:sp>
      <p:sp>
        <p:nvSpPr>
          <p:cNvPr id="46" name="Text Placeholder 17">
            <a:extLst>
              <a:ext uri="{FF2B5EF4-FFF2-40B4-BE49-F238E27FC236}">
                <a16:creationId xmlns:a16="http://schemas.microsoft.com/office/drawing/2014/main" id="{96A4489F-A35A-46EF-9305-81D0F0376685}"/>
              </a:ext>
            </a:extLst>
          </p:cNvPr>
          <p:cNvSpPr>
            <a:spLocks noGrp="1"/>
          </p:cNvSpPr>
          <p:nvPr>
            <p:ph type="body" sz="quarter" idx="16" hasCustomPrompt="1"/>
          </p:nvPr>
        </p:nvSpPr>
        <p:spPr>
          <a:xfrm>
            <a:off x="4966971" y="1371600"/>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47" name="Text Placeholder 17">
            <a:extLst>
              <a:ext uri="{FF2B5EF4-FFF2-40B4-BE49-F238E27FC236}">
                <a16:creationId xmlns:a16="http://schemas.microsoft.com/office/drawing/2014/main" id="{85F1E8F8-E5EE-477B-B06D-46CE3959A709}"/>
              </a:ext>
            </a:extLst>
          </p:cNvPr>
          <p:cNvSpPr>
            <a:spLocks noGrp="1"/>
          </p:cNvSpPr>
          <p:nvPr>
            <p:ph type="body" sz="quarter" idx="18" hasCustomPrompt="1"/>
          </p:nvPr>
        </p:nvSpPr>
        <p:spPr>
          <a:xfrm>
            <a:off x="4966971" y="1976478"/>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48" name="Text Placeholder 17">
            <a:extLst>
              <a:ext uri="{FF2B5EF4-FFF2-40B4-BE49-F238E27FC236}">
                <a16:creationId xmlns:a16="http://schemas.microsoft.com/office/drawing/2014/main" id="{78C459DC-0B06-4672-83D2-673F444FC517}"/>
              </a:ext>
            </a:extLst>
          </p:cNvPr>
          <p:cNvSpPr>
            <a:spLocks noGrp="1"/>
          </p:cNvSpPr>
          <p:nvPr>
            <p:ph type="body" sz="quarter" idx="20" hasCustomPrompt="1"/>
          </p:nvPr>
        </p:nvSpPr>
        <p:spPr>
          <a:xfrm>
            <a:off x="4966971" y="2581356"/>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49" name="Text Placeholder 17">
            <a:extLst>
              <a:ext uri="{FF2B5EF4-FFF2-40B4-BE49-F238E27FC236}">
                <a16:creationId xmlns:a16="http://schemas.microsoft.com/office/drawing/2014/main" id="{A086236D-3BE5-4E43-B701-C3585FB199CF}"/>
              </a:ext>
            </a:extLst>
          </p:cNvPr>
          <p:cNvSpPr>
            <a:spLocks noGrp="1"/>
          </p:cNvSpPr>
          <p:nvPr>
            <p:ph type="body" sz="quarter" idx="22" hasCustomPrompt="1"/>
          </p:nvPr>
        </p:nvSpPr>
        <p:spPr>
          <a:xfrm>
            <a:off x="4966971" y="3186234"/>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50" name="Text Placeholder 17">
            <a:extLst>
              <a:ext uri="{FF2B5EF4-FFF2-40B4-BE49-F238E27FC236}">
                <a16:creationId xmlns:a16="http://schemas.microsoft.com/office/drawing/2014/main" id="{9F826BE3-3FFA-41BF-B035-795BD7D73677}"/>
              </a:ext>
            </a:extLst>
          </p:cNvPr>
          <p:cNvSpPr>
            <a:spLocks noGrp="1"/>
          </p:cNvSpPr>
          <p:nvPr>
            <p:ph type="body" sz="quarter" idx="24" hasCustomPrompt="1"/>
          </p:nvPr>
        </p:nvSpPr>
        <p:spPr>
          <a:xfrm>
            <a:off x="4966971" y="3791112"/>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51" name="Text Placeholder 17">
            <a:extLst>
              <a:ext uri="{FF2B5EF4-FFF2-40B4-BE49-F238E27FC236}">
                <a16:creationId xmlns:a16="http://schemas.microsoft.com/office/drawing/2014/main" id="{42078A66-A3AB-461D-85E2-CBAD1B7D61FB}"/>
              </a:ext>
            </a:extLst>
          </p:cNvPr>
          <p:cNvSpPr>
            <a:spLocks noGrp="1"/>
          </p:cNvSpPr>
          <p:nvPr>
            <p:ph type="body" sz="quarter" idx="26" hasCustomPrompt="1"/>
          </p:nvPr>
        </p:nvSpPr>
        <p:spPr>
          <a:xfrm>
            <a:off x="4966971" y="4395990"/>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52" name="Text Placeholder 17">
            <a:extLst>
              <a:ext uri="{FF2B5EF4-FFF2-40B4-BE49-F238E27FC236}">
                <a16:creationId xmlns:a16="http://schemas.microsoft.com/office/drawing/2014/main" id="{F938B876-60CA-4461-A15C-A8707A33CD2F}"/>
              </a:ext>
            </a:extLst>
          </p:cNvPr>
          <p:cNvSpPr>
            <a:spLocks noGrp="1"/>
          </p:cNvSpPr>
          <p:nvPr>
            <p:ph type="body" sz="quarter" idx="28" hasCustomPrompt="1"/>
          </p:nvPr>
        </p:nvSpPr>
        <p:spPr>
          <a:xfrm>
            <a:off x="4966971" y="5000868"/>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53" name="Text Placeholder 17">
            <a:extLst>
              <a:ext uri="{FF2B5EF4-FFF2-40B4-BE49-F238E27FC236}">
                <a16:creationId xmlns:a16="http://schemas.microsoft.com/office/drawing/2014/main" id="{864B0577-00DD-4D27-9B6E-44D7880E00BA}"/>
              </a:ext>
            </a:extLst>
          </p:cNvPr>
          <p:cNvSpPr>
            <a:spLocks noGrp="1"/>
          </p:cNvSpPr>
          <p:nvPr>
            <p:ph type="body" sz="quarter" idx="30" hasCustomPrompt="1"/>
          </p:nvPr>
        </p:nvSpPr>
        <p:spPr>
          <a:xfrm>
            <a:off x="4966971" y="5605747"/>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54" name="Text Placeholder 17">
            <a:extLst>
              <a:ext uri="{FF2B5EF4-FFF2-40B4-BE49-F238E27FC236}">
                <a16:creationId xmlns:a16="http://schemas.microsoft.com/office/drawing/2014/main" id="{C54FB2E2-133B-4115-81CA-1BAE256CDDDD}"/>
              </a:ext>
            </a:extLst>
          </p:cNvPr>
          <p:cNvSpPr>
            <a:spLocks noGrp="1"/>
          </p:cNvSpPr>
          <p:nvPr>
            <p:ph type="body" sz="quarter" idx="31" hasCustomPrompt="1"/>
          </p:nvPr>
        </p:nvSpPr>
        <p:spPr>
          <a:xfrm>
            <a:off x="4352928" y="1371600"/>
            <a:ext cx="478442"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55" name="Text Placeholder 17">
            <a:extLst>
              <a:ext uri="{FF2B5EF4-FFF2-40B4-BE49-F238E27FC236}">
                <a16:creationId xmlns:a16="http://schemas.microsoft.com/office/drawing/2014/main" id="{622EBA43-03D8-47E2-AFB8-2E3D9C405E9C}"/>
              </a:ext>
            </a:extLst>
          </p:cNvPr>
          <p:cNvSpPr>
            <a:spLocks noGrp="1"/>
          </p:cNvSpPr>
          <p:nvPr>
            <p:ph type="body" sz="quarter" idx="32" hasCustomPrompt="1"/>
          </p:nvPr>
        </p:nvSpPr>
        <p:spPr>
          <a:xfrm>
            <a:off x="4352928" y="1976478"/>
            <a:ext cx="478442"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56" name="Text Placeholder 17">
            <a:extLst>
              <a:ext uri="{FF2B5EF4-FFF2-40B4-BE49-F238E27FC236}">
                <a16:creationId xmlns:a16="http://schemas.microsoft.com/office/drawing/2014/main" id="{8D00803E-5F6E-474F-868B-5FF0A621372D}"/>
              </a:ext>
            </a:extLst>
          </p:cNvPr>
          <p:cNvSpPr>
            <a:spLocks noGrp="1"/>
          </p:cNvSpPr>
          <p:nvPr>
            <p:ph type="body" sz="quarter" idx="33" hasCustomPrompt="1"/>
          </p:nvPr>
        </p:nvSpPr>
        <p:spPr>
          <a:xfrm>
            <a:off x="4352928" y="2581356"/>
            <a:ext cx="478442"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57" name="Text Placeholder 17">
            <a:extLst>
              <a:ext uri="{FF2B5EF4-FFF2-40B4-BE49-F238E27FC236}">
                <a16:creationId xmlns:a16="http://schemas.microsoft.com/office/drawing/2014/main" id="{0623F3B4-B48F-42AD-BE90-8AE2B66EBAF2}"/>
              </a:ext>
            </a:extLst>
          </p:cNvPr>
          <p:cNvSpPr>
            <a:spLocks noGrp="1"/>
          </p:cNvSpPr>
          <p:nvPr>
            <p:ph type="body" sz="quarter" idx="34" hasCustomPrompt="1"/>
          </p:nvPr>
        </p:nvSpPr>
        <p:spPr>
          <a:xfrm>
            <a:off x="4352928" y="3186234"/>
            <a:ext cx="478442"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58" name="Text Placeholder 17">
            <a:extLst>
              <a:ext uri="{FF2B5EF4-FFF2-40B4-BE49-F238E27FC236}">
                <a16:creationId xmlns:a16="http://schemas.microsoft.com/office/drawing/2014/main" id="{943AF059-AFFF-4AD2-8F58-A91DCF8ED4F8}"/>
              </a:ext>
            </a:extLst>
          </p:cNvPr>
          <p:cNvSpPr>
            <a:spLocks noGrp="1"/>
          </p:cNvSpPr>
          <p:nvPr>
            <p:ph type="body" sz="quarter" idx="35" hasCustomPrompt="1"/>
          </p:nvPr>
        </p:nvSpPr>
        <p:spPr>
          <a:xfrm>
            <a:off x="4352928" y="3791112"/>
            <a:ext cx="478442"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59" name="Text Placeholder 17">
            <a:extLst>
              <a:ext uri="{FF2B5EF4-FFF2-40B4-BE49-F238E27FC236}">
                <a16:creationId xmlns:a16="http://schemas.microsoft.com/office/drawing/2014/main" id="{E67DD4D3-EA70-4DCF-8BEA-E4165433F23B}"/>
              </a:ext>
            </a:extLst>
          </p:cNvPr>
          <p:cNvSpPr>
            <a:spLocks noGrp="1"/>
          </p:cNvSpPr>
          <p:nvPr>
            <p:ph type="body" sz="quarter" idx="36" hasCustomPrompt="1"/>
          </p:nvPr>
        </p:nvSpPr>
        <p:spPr>
          <a:xfrm>
            <a:off x="4352928" y="4395990"/>
            <a:ext cx="478442"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60" name="Text Placeholder 17">
            <a:extLst>
              <a:ext uri="{FF2B5EF4-FFF2-40B4-BE49-F238E27FC236}">
                <a16:creationId xmlns:a16="http://schemas.microsoft.com/office/drawing/2014/main" id="{9ECFEDD4-A586-4D76-89E5-641FE44519BB}"/>
              </a:ext>
            </a:extLst>
          </p:cNvPr>
          <p:cNvSpPr>
            <a:spLocks noGrp="1"/>
          </p:cNvSpPr>
          <p:nvPr>
            <p:ph type="body" sz="quarter" idx="37" hasCustomPrompt="1"/>
          </p:nvPr>
        </p:nvSpPr>
        <p:spPr>
          <a:xfrm>
            <a:off x="4352928" y="5000868"/>
            <a:ext cx="478442"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61" name="Text Placeholder 17">
            <a:extLst>
              <a:ext uri="{FF2B5EF4-FFF2-40B4-BE49-F238E27FC236}">
                <a16:creationId xmlns:a16="http://schemas.microsoft.com/office/drawing/2014/main" id="{ACA2D955-0C67-4A48-8FD0-F685FD115142}"/>
              </a:ext>
            </a:extLst>
          </p:cNvPr>
          <p:cNvSpPr>
            <a:spLocks noGrp="1"/>
          </p:cNvSpPr>
          <p:nvPr>
            <p:ph type="body" sz="quarter" idx="38" hasCustomPrompt="1"/>
          </p:nvPr>
        </p:nvSpPr>
        <p:spPr>
          <a:xfrm>
            <a:off x="4352928" y="5605747"/>
            <a:ext cx="478442"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63" name="Text Placeholder 17">
            <a:extLst>
              <a:ext uri="{FF2B5EF4-FFF2-40B4-BE49-F238E27FC236}">
                <a16:creationId xmlns:a16="http://schemas.microsoft.com/office/drawing/2014/main" id="{056A1D29-930A-42B5-B254-780A8B1A5698}"/>
              </a:ext>
            </a:extLst>
          </p:cNvPr>
          <p:cNvSpPr>
            <a:spLocks noGrp="1"/>
          </p:cNvSpPr>
          <p:nvPr>
            <p:ph type="body" sz="quarter" idx="39" hasCustomPrompt="1"/>
          </p:nvPr>
        </p:nvSpPr>
        <p:spPr>
          <a:xfrm>
            <a:off x="8857959" y="1371600"/>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64" name="Text Placeholder 17">
            <a:extLst>
              <a:ext uri="{FF2B5EF4-FFF2-40B4-BE49-F238E27FC236}">
                <a16:creationId xmlns:a16="http://schemas.microsoft.com/office/drawing/2014/main" id="{B79E4EF7-DD1C-4B1C-AEB2-038E9A09DF45}"/>
              </a:ext>
            </a:extLst>
          </p:cNvPr>
          <p:cNvSpPr>
            <a:spLocks noGrp="1"/>
          </p:cNvSpPr>
          <p:nvPr>
            <p:ph type="body" sz="quarter" idx="40" hasCustomPrompt="1"/>
          </p:nvPr>
        </p:nvSpPr>
        <p:spPr>
          <a:xfrm>
            <a:off x="8857959" y="1976478"/>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65" name="Text Placeholder 17">
            <a:extLst>
              <a:ext uri="{FF2B5EF4-FFF2-40B4-BE49-F238E27FC236}">
                <a16:creationId xmlns:a16="http://schemas.microsoft.com/office/drawing/2014/main" id="{4A11A119-24EA-4B9E-BD1B-0DE10466E673}"/>
              </a:ext>
            </a:extLst>
          </p:cNvPr>
          <p:cNvSpPr>
            <a:spLocks noGrp="1"/>
          </p:cNvSpPr>
          <p:nvPr>
            <p:ph type="body" sz="quarter" idx="41" hasCustomPrompt="1"/>
          </p:nvPr>
        </p:nvSpPr>
        <p:spPr>
          <a:xfrm>
            <a:off x="8857959" y="2581356"/>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66" name="Text Placeholder 17">
            <a:extLst>
              <a:ext uri="{FF2B5EF4-FFF2-40B4-BE49-F238E27FC236}">
                <a16:creationId xmlns:a16="http://schemas.microsoft.com/office/drawing/2014/main" id="{C2D36DF2-C9C1-463D-BFD4-9B7F5BF9CF8F}"/>
              </a:ext>
            </a:extLst>
          </p:cNvPr>
          <p:cNvSpPr>
            <a:spLocks noGrp="1"/>
          </p:cNvSpPr>
          <p:nvPr>
            <p:ph type="body" sz="quarter" idx="42" hasCustomPrompt="1"/>
          </p:nvPr>
        </p:nvSpPr>
        <p:spPr>
          <a:xfrm>
            <a:off x="8857959" y="3186234"/>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67" name="Text Placeholder 17">
            <a:extLst>
              <a:ext uri="{FF2B5EF4-FFF2-40B4-BE49-F238E27FC236}">
                <a16:creationId xmlns:a16="http://schemas.microsoft.com/office/drawing/2014/main" id="{984F81B6-7631-4B1A-8803-9BA188C20043}"/>
              </a:ext>
            </a:extLst>
          </p:cNvPr>
          <p:cNvSpPr>
            <a:spLocks noGrp="1"/>
          </p:cNvSpPr>
          <p:nvPr>
            <p:ph type="body" sz="quarter" idx="43" hasCustomPrompt="1"/>
          </p:nvPr>
        </p:nvSpPr>
        <p:spPr>
          <a:xfrm>
            <a:off x="8857959" y="3791112"/>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68" name="Text Placeholder 17">
            <a:extLst>
              <a:ext uri="{FF2B5EF4-FFF2-40B4-BE49-F238E27FC236}">
                <a16:creationId xmlns:a16="http://schemas.microsoft.com/office/drawing/2014/main" id="{3EB271F9-CBC3-4742-8060-EB016ABECEB5}"/>
              </a:ext>
            </a:extLst>
          </p:cNvPr>
          <p:cNvSpPr>
            <a:spLocks noGrp="1"/>
          </p:cNvSpPr>
          <p:nvPr>
            <p:ph type="body" sz="quarter" idx="44" hasCustomPrompt="1"/>
          </p:nvPr>
        </p:nvSpPr>
        <p:spPr>
          <a:xfrm>
            <a:off x="8857959" y="4395990"/>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69" name="Text Placeholder 17">
            <a:extLst>
              <a:ext uri="{FF2B5EF4-FFF2-40B4-BE49-F238E27FC236}">
                <a16:creationId xmlns:a16="http://schemas.microsoft.com/office/drawing/2014/main" id="{1BD89084-0F00-44E5-A7C9-E21F60005900}"/>
              </a:ext>
            </a:extLst>
          </p:cNvPr>
          <p:cNvSpPr>
            <a:spLocks noGrp="1"/>
          </p:cNvSpPr>
          <p:nvPr>
            <p:ph type="body" sz="quarter" idx="45" hasCustomPrompt="1"/>
          </p:nvPr>
        </p:nvSpPr>
        <p:spPr>
          <a:xfrm>
            <a:off x="8857959" y="5000868"/>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70" name="Text Placeholder 17">
            <a:extLst>
              <a:ext uri="{FF2B5EF4-FFF2-40B4-BE49-F238E27FC236}">
                <a16:creationId xmlns:a16="http://schemas.microsoft.com/office/drawing/2014/main" id="{F865D0E7-B034-4BD9-BF88-32090E2C27F4}"/>
              </a:ext>
            </a:extLst>
          </p:cNvPr>
          <p:cNvSpPr>
            <a:spLocks noGrp="1"/>
          </p:cNvSpPr>
          <p:nvPr>
            <p:ph type="body" sz="quarter" idx="46" hasCustomPrompt="1"/>
          </p:nvPr>
        </p:nvSpPr>
        <p:spPr>
          <a:xfrm>
            <a:off x="8857959" y="5605747"/>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71" name="Text Placeholder 17">
            <a:extLst>
              <a:ext uri="{FF2B5EF4-FFF2-40B4-BE49-F238E27FC236}">
                <a16:creationId xmlns:a16="http://schemas.microsoft.com/office/drawing/2014/main" id="{5AAA504A-A9B9-41AD-8B6F-1ED2A6AC9FE5}"/>
              </a:ext>
            </a:extLst>
          </p:cNvPr>
          <p:cNvSpPr>
            <a:spLocks noGrp="1"/>
          </p:cNvSpPr>
          <p:nvPr>
            <p:ph type="body" sz="quarter" idx="47" hasCustomPrompt="1"/>
          </p:nvPr>
        </p:nvSpPr>
        <p:spPr>
          <a:xfrm>
            <a:off x="8267700" y="1371600"/>
            <a:ext cx="454658"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72" name="Text Placeholder 17">
            <a:extLst>
              <a:ext uri="{FF2B5EF4-FFF2-40B4-BE49-F238E27FC236}">
                <a16:creationId xmlns:a16="http://schemas.microsoft.com/office/drawing/2014/main" id="{2DE3B744-A9D5-4389-B1F2-97FEB2ED2D2F}"/>
              </a:ext>
            </a:extLst>
          </p:cNvPr>
          <p:cNvSpPr>
            <a:spLocks noGrp="1"/>
          </p:cNvSpPr>
          <p:nvPr>
            <p:ph type="body" sz="quarter" idx="48" hasCustomPrompt="1"/>
          </p:nvPr>
        </p:nvSpPr>
        <p:spPr>
          <a:xfrm>
            <a:off x="8267700" y="1976478"/>
            <a:ext cx="454658"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73" name="Text Placeholder 17">
            <a:extLst>
              <a:ext uri="{FF2B5EF4-FFF2-40B4-BE49-F238E27FC236}">
                <a16:creationId xmlns:a16="http://schemas.microsoft.com/office/drawing/2014/main" id="{DEF6C2A0-F61C-47BD-928D-1EA70804FD98}"/>
              </a:ext>
            </a:extLst>
          </p:cNvPr>
          <p:cNvSpPr>
            <a:spLocks noGrp="1"/>
          </p:cNvSpPr>
          <p:nvPr>
            <p:ph type="body" sz="quarter" idx="49" hasCustomPrompt="1"/>
          </p:nvPr>
        </p:nvSpPr>
        <p:spPr>
          <a:xfrm>
            <a:off x="8267700" y="2581356"/>
            <a:ext cx="454658"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74" name="Text Placeholder 17">
            <a:extLst>
              <a:ext uri="{FF2B5EF4-FFF2-40B4-BE49-F238E27FC236}">
                <a16:creationId xmlns:a16="http://schemas.microsoft.com/office/drawing/2014/main" id="{1C962B82-0B28-40B5-B98A-28C5F9CCFC31}"/>
              </a:ext>
            </a:extLst>
          </p:cNvPr>
          <p:cNvSpPr>
            <a:spLocks noGrp="1"/>
          </p:cNvSpPr>
          <p:nvPr>
            <p:ph type="body" sz="quarter" idx="50" hasCustomPrompt="1"/>
          </p:nvPr>
        </p:nvSpPr>
        <p:spPr>
          <a:xfrm>
            <a:off x="8267700" y="3186234"/>
            <a:ext cx="454658"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75" name="Text Placeholder 17">
            <a:extLst>
              <a:ext uri="{FF2B5EF4-FFF2-40B4-BE49-F238E27FC236}">
                <a16:creationId xmlns:a16="http://schemas.microsoft.com/office/drawing/2014/main" id="{25C1350D-65AE-4E54-8D0A-544E2B5FBD40}"/>
              </a:ext>
            </a:extLst>
          </p:cNvPr>
          <p:cNvSpPr>
            <a:spLocks noGrp="1"/>
          </p:cNvSpPr>
          <p:nvPr>
            <p:ph type="body" sz="quarter" idx="51" hasCustomPrompt="1"/>
          </p:nvPr>
        </p:nvSpPr>
        <p:spPr>
          <a:xfrm>
            <a:off x="8267700" y="3791112"/>
            <a:ext cx="454658"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76" name="Text Placeholder 17">
            <a:extLst>
              <a:ext uri="{FF2B5EF4-FFF2-40B4-BE49-F238E27FC236}">
                <a16:creationId xmlns:a16="http://schemas.microsoft.com/office/drawing/2014/main" id="{9AF87839-871D-4566-8EC9-397A44CA664E}"/>
              </a:ext>
            </a:extLst>
          </p:cNvPr>
          <p:cNvSpPr>
            <a:spLocks noGrp="1"/>
          </p:cNvSpPr>
          <p:nvPr>
            <p:ph type="body" sz="quarter" idx="52" hasCustomPrompt="1"/>
          </p:nvPr>
        </p:nvSpPr>
        <p:spPr>
          <a:xfrm>
            <a:off x="8267700" y="4395990"/>
            <a:ext cx="454658"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77" name="Text Placeholder 17">
            <a:extLst>
              <a:ext uri="{FF2B5EF4-FFF2-40B4-BE49-F238E27FC236}">
                <a16:creationId xmlns:a16="http://schemas.microsoft.com/office/drawing/2014/main" id="{617C3377-0664-4810-BA82-A49498CA4EC4}"/>
              </a:ext>
            </a:extLst>
          </p:cNvPr>
          <p:cNvSpPr>
            <a:spLocks noGrp="1"/>
          </p:cNvSpPr>
          <p:nvPr>
            <p:ph type="body" sz="quarter" idx="53" hasCustomPrompt="1"/>
          </p:nvPr>
        </p:nvSpPr>
        <p:spPr>
          <a:xfrm>
            <a:off x="8267700" y="5000868"/>
            <a:ext cx="454658"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78" name="Text Placeholder 17">
            <a:extLst>
              <a:ext uri="{FF2B5EF4-FFF2-40B4-BE49-F238E27FC236}">
                <a16:creationId xmlns:a16="http://schemas.microsoft.com/office/drawing/2014/main" id="{08E775E5-E37F-42EB-B151-46FA742A9D96}"/>
              </a:ext>
            </a:extLst>
          </p:cNvPr>
          <p:cNvSpPr>
            <a:spLocks noGrp="1"/>
          </p:cNvSpPr>
          <p:nvPr>
            <p:ph type="body" sz="quarter" idx="54" hasCustomPrompt="1"/>
          </p:nvPr>
        </p:nvSpPr>
        <p:spPr>
          <a:xfrm>
            <a:off x="8267700" y="5605747"/>
            <a:ext cx="454658"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79" name="TextBox 78">
            <a:extLst>
              <a:ext uri="{FF2B5EF4-FFF2-40B4-BE49-F238E27FC236}">
                <a16:creationId xmlns:a16="http://schemas.microsoft.com/office/drawing/2014/main" id="{075269F3-284A-4AD9-87F0-83112B772877}"/>
              </a:ext>
            </a:extLst>
          </p:cNvPr>
          <p:cNvSpPr txBox="1"/>
          <p:nvPr userDrawn="1"/>
        </p:nvSpPr>
        <p:spPr>
          <a:xfrm>
            <a:off x="9290304" y="6601968"/>
            <a:ext cx="0" cy="0"/>
          </a:xfrm>
          <a:prstGeom prst="rect">
            <a:avLst/>
          </a:prstGeom>
          <a:noFill/>
        </p:spPr>
        <p:txBody>
          <a:bodyPr wrap="none" lIns="0" tIns="0" rIns="0" bIns="0" rtlCol="0">
            <a:noAutofit/>
          </a:bodyPr>
          <a:lstStyle/>
          <a:p>
            <a:pPr algn="l" defTabSz="228600">
              <a:spcAft>
                <a:spcPts val="1200"/>
              </a:spcAft>
            </a:pPr>
            <a:endParaRPr lang="en-US" noProof="0"/>
          </a:p>
        </p:txBody>
      </p:sp>
      <p:pic>
        <p:nvPicPr>
          <p:cNvPr id="82" name="Picture 81">
            <a:extLst>
              <a:ext uri="{FF2B5EF4-FFF2-40B4-BE49-F238E27FC236}">
                <a16:creationId xmlns:a16="http://schemas.microsoft.com/office/drawing/2014/main" id="{B70F6DFC-ECB8-43AC-B8E9-252AEEFE821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39" name="TextBox 38">
            <a:extLst>
              <a:ext uri="{FF2B5EF4-FFF2-40B4-BE49-F238E27FC236}">
                <a16:creationId xmlns:a16="http://schemas.microsoft.com/office/drawing/2014/main" id="{CB9835E3-49DA-4D23-A181-6F031EFADAF8}"/>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40" name="Slide Number Placeholder 6">
            <a:extLst>
              <a:ext uri="{FF2B5EF4-FFF2-40B4-BE49-F238E27FC236}">
                <a16:creationId xmlns:a16="http://schemas.microsoft.com/office/drawing/2014/main" id="{E6A24B93-AB27-4584-9DCC-8D51E1682DDC}"/>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7947278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Placeholder 14">
            <a:extLst>
              <a:ext uri="{FF2B5EF4-FFF2-40B4-BE49-F238E27FC236}">
                <a16:creationId xmlns:a16="http://schemas.microsoft.com/office/drawing/2014/main" id="{C3ED1C80-FDBA-4CCF-B521-E2553BC15871}"/>
              </a:ext>
            </a:extLst>
          </p:cNvPr>
          <p:cNvSpPr>
            <a:spLocks noGrp="1"/>
          </p:cNvSpPr>
          <p:nvPr>
            <p:ph type="body" sz="quarter" idx="14" hasCustomPrompt="1"/>
          </p:nvPr>
        </p:nvSpPr>
        <p:spPr>
          <a:xfrm>
            <a:off x="381000" y="3004457"/>
            <a:ext cx="5524500" cy="2869570"/>
          </a:xfrm>
          <a:prstGeom prst="rect">
            <a:avLst/>
          </a:prstGeom>
        </p:spPr>
        <p:txBody>
          <a:bodyPr/>
          <a:lstStyle>
            <a:lvl1pPr marL="0" indent="0">
              <a:lnSpc>
                <a:spcPct val="90000"/>
              </a:lnSpc>
              <a:buNone/>
              <a:defRPr sz="2400">
                <a:solidFill>
                  <a:schemeClr val="accent1"/>
                </a:solidFill>
                <a:latin typeface="Palatino Linotype" panose="02040502050505030304" pitchFamily="18"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sub-headline here in Palatino Linotype, indent for other levels</a:t>
            </a:r>
          </a:p>
          <a:p>
            <a:pPr lvl="1"/>
            <a:r>
              <a:rPr lang="en-US"/>
              <a:t>Second level (text 18pt)</a:t>
            </a:r>
          </a:p>
          <a:p>
            <a:pPr lvl="2"/>
            <a:r>
              <a:rPr lang="en-US"/>
              <a:t>Third level bullet (bullet 18pt)</a:t>
            </a:r>
          </a:p>
          <a:p>
            <a:pPr lvl="3"/>
            <a:r>
              <a:rPr lang="en-US"/>
              <a:t>Fourth level bullet (bullet 16pt)</a:t>
            </a:r>
          </a:p>
          <a:p>
            <a:pPr lvl="4"/>
            <a:r>
              <a:rPr lang="en-US"/>
              <a:t>Fifth level bullet (bullet 16pt)</a:t>
            </a:r>
          </a:p>
        </p:txBody>
      </p:sp>
      <p:sp>
        <p:nvSpPr>
          <p:cNvPr id="4" name="Content Placeholder 7">
            <a:extLst>
              <a:ext uri="{FF2B5EF4-FFF2-40B4-BE49-F238E27FC236}">
                <a16:creationId xmlns:a16="http://schemas.microsoft.com/office/drawing/2014/main" id="{4A062A76-9C7B-457D-9ECE-C554636434D3}"/>
              </a:ext>
            </a:extLst>
          </p:cNvPr>
          <p:cNvSpPr>
            <a:spLocks noGrp="1"/>
          </p:cNvSpPr>
          <p:nvPr>
            <p:ph sz="quarter" idx="10" hasCustomPrompt="1"/>
          </p:nvPr>
        </p:nvSpPr>
        <p:spPr>
          <a:xfrm>
            <a:off x="6286499" y="1371601"/>
            <a:ext cx="5524500" cy="4502426"/>
          </a:xfrm>
          <a:prstGeom prst="rect">
            <a:avLst/>
          </a:prstGeom>
        </p:spPr>
        <p:txBody>
          <a:bodyPr/>
          <a:lstStyle>
            <a:lvl1pPr>
              <a:defRPr sz="2000" b="0"/>
            </a:lvl1pPr>
            <a:lvl2pPr>
              <a:defRPr sz="2000"/>
            </a:lvl2pPr>
            <a:lvl3pPr>
              <a:defRPr sz="2000"/>
            </a:lvl3pPr>
            <a:lvl4pPr>
              <a:defRPr sz="1800"/>
            </a:lvl4pPr>
            <a:lvl5pPr>
              <a:defRPr sz="1800"/>
            </a:lvl5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831299D3-6E5B-4F8C-B1F8-6815D3DF8309}"/>
              </a:ext>
            </a:extLst>
          </p:cNvPr>
          <p:cNvSpPr>
            <a:spLocks noGrp="1"/>
          </p:cNvSpPr>
          <p:nvPr>
            <p:ph type="title" hasCustomPrompt="1"/>
          </p:nvPr>
        </p:nvSpPr>
        <p:spPr>
          <a:xfrm>
            <a:off x="381001" y="1371601"/>
            <a:ext cx="5524499" cy="1632856"/>
          </a:xfrm>
          <a:prstGeom prst="rect">
            <a:avLst/>
          </a:prstGeom>
        </p:spPr>
        <p:txBody>
          <a:bodyPr/>
          <a:lstStyle>
            <a:lvl1pPr>
              <a:defRPr sz="3600" cap="none" baseline="0"/>
            </a:lvl1pPr>
          </a:lstStyle>
          <a:p>
            <a:r>
              <a:rPr lang="en-GB"/>
              <a:t>Place headline here (36pt, min 30pt)</a:t>
            </a:r>
            <a:endParaRPr lang="en-US"/>
          </a:p>
        </p:txBody>
      </p:sp>
      <p:pic>
        <p:nvPicPr>
          <p:cNvPr id="8" name="Picture 7">
            <a:extLst>
              <a:ext uri="{FF2B5EF4-FFF2-40B4-BE49-F238E27FC236}">
                <a16:creationId xmlns:a16="http://schemas.microsoft.com/office/drawing/2014/main" id="{50A97AA3-32AD-46A4-9E3A-7F988B85C49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7" name="TextBox 6">
            <a:extLst>
              <a:ext uri="{FF2B5EF4-FFF2-40B4-BE49-F238E27FC236}">
                <a16:creationId xmlns:a16="http://schemas.microsoft.com/office/drawing/2014/main" id="{F08380EA-65FC-40E8-9676-DF0A99E46CE7}"/>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9" name="Slide Number Placeholder 6">
            <a:extLst>
              <a:ext uri="{FF2B5EF4-FFF2-40B4-BE49-F238E27FC236}">
                <a16:creationId xmlns:a16="http://schemas.microsoft.com/office/drawing/2014/main" id="{5A7289F5-A3DB-493D-A1C4-A9000973C3D9}"/>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8585669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urse Agenda - Option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F398896-DB20-4C5A-BDAF-8155653A8044}"/>
              </a:ext>
            </a:extLst>
          </p:cNvPr>
          <p:cNvSpPr>
            <a:spLocks noGrp="1"/>
          </p:cNvSpPr>
          <p:nvPr>
            <p:ph type="title" hasCustomPrompt="1"/>
          </p:nvPr>
        </p:nvSpPr>
        <p:spPr>
          <a:xfrm>
            <a:off x="381001" y="380999"/>
            <a:ext cx="11429999" cy="990602"/>
          </a:xfrm>
          <a:prstGeom prst="rect">
            <a:avLst/>
          </a:prstGeom>
        </p:spPr>
        <p:txBody>
          <a:bodyPr/>
          <a:lstStyle>
            <a:lvl1pPr>
              <a:defRPr sz="3600" cap="none" baseline="0"/>
            </a:lvl1pPr>
          </a:lstStyle>
          <a:p>
            <a:r>
              <a:rPr lang="en-GB"/>
              <a:t>Place headline here (36pt, min 30pt)</a:t>
            </a:r>
            <a:endParaRPr lang="en-US"/>
          </a:p>
        </p:txBody>
      </p:sp>
      <p:sp>
        <p:nvSpPr>
          <p:cNvPr id="10" name="Text Placeholder 2">
            <a:extLst>
              <a:ext uri="{FF2B5EF4-FFF2-40B4-BE49-F238E27FC236}">
                <a16:creationId xmlns:a16="http://schemas.microsoft.com/office/drawing/2014/main" id="{7B989CD5-1890-4D2B-AFAB-63C76E2DBDDB}"/>
              </a:ext>
            </a:extLst>
          </p:cNvPr>
          <p:cNvSpPr>
            <a:spLocks noGrp="1"/>
          </p:cNvSpPr>
          <p:nvPr>
            <p:ph type="body" idx="1" hasCustomPrompt="1"/>
          </p:nvPr>
        </p:nvSpPr>
        <p:spPr>
          <a:xfrm>
            <a:off x="381000" y="1371601"/>
            <a:ext cx="5524500" cy="822960"/>
          </a:xfrm>
          <a:prstGeom prst="rect">
            <a:avLst/>
          </a:prstGeo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1" name="Text Placeholder 2">
            <a:extLst>
              <a:ext uri="{FF2B5EF4-FFF2-40B4-BE49-F238E27FC236}">
                <a16:creationId xmlns:a16="http://schemas.microsoft.com/office/drawing/2014/main" id="{D405FE44-21CD-4F13-A1ED-9757C488CE91}"/>
              </a:ext>
            </a:extLst>
          </p:cNvPr>
          <p:cNvSpPr>
            <a:spLocks noGrp="1"/>
          </p:cNvSpPr>
          <p:nvPr>
            <p:ph type="body" idx="14" hasCustomPrompt="1"/>
          </p:nvPr>
        </p:nvSpPr>
        <p:spPr>
          <a:xfrm>
            <a:off x="6286499" y="1371601"/>
            <a:ext cx="5524500" cy="822960"/>
          </a:xfrm>
          <a:prstGeom prst="rect">
            <a:avLst/>
          </a:prstGeo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2" name="Text Placeholder 2">
            <a:extLst>
              <a:ext uri="{FF2B5EF4-FFF2-40B4-BE49-F238E27FC236}">
                <a16:creationId xmlns:a16="http://schemas.microsoft.com/office/drawing/2014/main" id="{506900A4-4021-4F9D-8ABD-B61BA5F182AB}"/>
              </a:ext>
            </a:extLst>
          </p:cNvPr>
          <p:cNvSpPr>
            <a:spLocks noGrp="1"/>
          </p:cNvSpPr>
          <p:nvPr>
            <p:ph type="body" idx="16" hasCustomPrompt="1"/>
          </p:nvPr>
        </p:nvSpPr>
        <p:spPr>
          <a:xfrm>
            <a:off x="381000" y="5874026"/>
            <a:ext cx="5524500" cy="437873"/>
          </a:xfrm>
          <a:prstGeom prst="rect">
            <a:avLst/>
          </a:prstGeom>
        </p:spPr>
        <p:txBody>
          <a:bodyPr anchor="t"/>
          <a:lstStyle>
            <a:lvl1pPr marL="0" indent="0" defTabSz="228600">
              <a:lnSpc>
                <a:spcPct val="90000"/>
              </a:lnSpc>
              <a:spcAft>
                <a:spcPts val="0"/>
              </a:spcAft>
              <a:buFont typeface="Arial" panose="020B0604020202020204" pitchFamily="34" charset="0"/>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more info here 12pt</a:t>
            </a:r>
          </a:p>
        </p:txBody>
      </p:sp>
      <p:sp>
        <p:nvSpPr>
          <p:cNvPr id="13" name="Text Placeholder 2">
            <a:extLst>
              <a:ext uri="{FF2B5EF4-FFF2-40B4-BE49-F238E27FC236}">
                <a16:creationId xmlns:a16="http://schemas.microsoft.com/office/drawing/2014/main" id="{6DBBBC05-F32F-4434-B8D1-121A69FE0274}"/>
              </a:ext>
            </a:extLst>
          </p:cNvPr>
          <p:cNvSpPr>
            <a:spLocks noGrp="1"/>
          </p:cNvSpPr>
          <p:nvPr>
            <p:ph type="body" idx="17" hasCustomPrompt="1"/>
          </p:nvPr>
        </p:nvSpPr>
        <p:spPr>
          <a:xfrm>
            <a:off x="6286499" y="5874026"/>
            <a:ext cx="5524500" cy="437873"/>
          </a:xfrm>
          <a:prstGeom prst="rect">
            <a:avLst/>
          </a:prstGeom>
        </p:spPr>
        <p:txBody>
          <a:bodyPr vert="horz" lIns="0" tIns="0" rIns="0" bIns="0" rtlCol="0" anchor="t">
            <a:noAutofit/>
          </a:bodyPr>
          <a:lstStyle>
            <a:lvl1pPr marL="0" indent="0" defTabSz="228600">
              <a:buNone/>
              <a:defRPr lang="en-US" sz="1200" b="0" dirty="0"/>
            </a:lvl1pPr>
          </a:lstStyle>
          <a:p>
            <a:pPr lvl="0"/>
            <a:r>
              <a:rPr lang="en-US"/>
              <a:t>Place more info here 12pt</a:t>
            </a:r>
          </a:p>
        </p:txBody>
      </p:sp>
      <p:sp>
        <p:nvSpPr>
          <p:cNvPr id="20" name="Content Placeholder 3">
            <a:extLst>
              <a:ext uri="{FF2B5EF4-FFF2-40B4-BE49-F238E27FC236}">
                <a16:creationId xmlns:a16="http://schemas.microsoft.com/office/drawing/2014/main" id="{D046688C-B94E-422D-ABD5-3D0662AE5102}"/>
              </a:ext>
            </a:extLst>
          </p:cNvPr>
          <p:cNvSpPr>
            <a:spLocks noGrp="1"/>
          </p:cNvSpPr>
          <p:nvPr>
            <p:ph sz="half" idx="2" hasCustomPrompt="1"/>
          </p:nvPr>
        </p:nvSpPr>
        <p:spPr>
          <a:xfrm>
            <a:off x="380999" y="2194561"/>
            <a:ext cx="5524499" cy="3679465"/>
          </a:xfrm>
          <a:prstGeom prst="rect">
            <a:avLst/>
          </a:prstGeo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21" name="Content Placeholder 3">
            <a:extLst>
              <a:ext uri="{FF2B5EF4-FFF2-40B4-BE49-F238E27FC236}">
                <a16:creationId xmlns:a16="http://schemas.microsoft.com/office/drawing/2014/main" id="{9421E2ED-2AEC-49C0-9779-1FF2BD9C2524}"/>
              </a:ext>
            </a:extLst>
          </p:cNvPr>
          <p:cNvSpPr>
            <a:spLocks noGrp="1"/>
          </p:cNvSpPr>
          <p:nvPr>
            <p:ph sz="half" idx="18" hasCustomPrompt="1"/>
          </p:nvPr>
        </p:nvSpPr>
        <p:spPr>
          <a:xfrm>
            <a:off x="6286500" y="2194561"/>
            <a:ext cx="5524499" cy="3679465"/>
          </a:xfrm>
          <a:prstGeom prst="rect">
            <a:avLst/>
          </a:prstGeo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pic>
        <p:nvPicPr>
          <p:cNvPr id="23" name="Picture 22">
            <a:extLst>
              <a:ext uri="{FF2B5EF4-FFF2-40B4-BE49-F238E27FC236}">
                <a16:creationId xmlns:a16="http://schemas.microsoft.com/office/drawing/2014/main" id="{4AC00382-C4B8-4A29-B5F5-381E6923F106}"/>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4" name="TextBox 13">
            <a:extLst>
              <a:ext uri="{FF2B5EF4-FFF2-40B4-BE49-F238E27FC236}">
                <a16:creationId xmlns:a16="http://schemas.microsoft.com/office/drawing/2014/main" id="{A9E539C5-ED12-4FB8-BB2F-838CE040D46A}"/>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5" name="Slide Number Placeholder 6">
            <a:extLst>
              <a:ext uri="{FF2B5EF4-FFF2-40B4-BE49-F238E27FC236}">
                <a16:creationId xmlns:a16="http://schemas.microsoft.com/office/drawing/2014/main" id="{07715B16-D23C-402C-972B-D6C153E5E67C}"/>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38375385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A91C237-03D6-4F11-9B55-70AD1386425B}"/>
              </a:ext>
            </a:extLst>
          </p:cNvPr>
          <p:cNvSpPr>
            <a:spLocks noGrp="1"/>
          </p:cNvSpPr>
          <p:nvPr>
            <p:ph type="title" hasCustomPrompt="1"/>
          </p:nvPr>
        </p:nvSpPr>
        <p:spPr>
          <a:xfrm>
            <a:off x="381001" y="380999"/>
            <a:ext cx="11429999" cy="990602"/>
          </a:xfrm>
          <a:prstGeom prst="rect">
            <a:avLst/>
          </a:prstGeom>
        </p:spPr>
        <p:txBody>
          <a:bodyPr/>
          <a:lstStyle>
            <a:lvl1pPr>
              <a:defRPr sz="3600" cap="none" baseline="0"/>
            </a:lvl1pPr>
          </a:lstStyle>
          <a:p>
            <a:r>
              <a:rPr lang="en-GB"/>
              <a:t>Place headline here (36pt, min 30pt)</a:t>
            </a:r>
            <a:endParaRPr lang="en-US"/>
          </a:p>
        </p:txBody>
      </p:sp>
      <p:sp>
        <p:nvSpPr>
          <p:cNvPr id="4" name="Text Placeholder 2">
            <a:extLst>
              <a:ext uri="{FF2B5EF4-FFF2-40B4-BE49-F238E27FC236}">
                <a16:creationId xmlns:a16="http://schemas.microsoft.com/office/drawing/2014/main" id="{BEFD7D59-B270-4DF7-9C05-65C68DECF184}"/>
              </a:ext>
            </a:extLst>
          </p:cNvPr>
          <p:cNvSpPr>
            <a:spLocks noGrp="1"/>
          </p:cNvSpPr>
          <p:nvPr>
            <p:ph type="body" idx="1" hasCustomPrompt="1"/>
          </p:nvPr>
        </p:nvSpPr>
        <p:spPr>
          <a:xfrm>
            <a:off x="381000" y="2286000"/>
            <a:ext cx="3556000" cy="822960"/>
          </a:xfrm>
          <a:prstGeom prst="rect">
            <a:avLst/>
          </a:prstGeo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5" name="Content Placeholder 3">
            <a:extLst>
              <a:ext uri="{FF2B5EF4-FFF2-40B4-BE49-F238E27FC236}">
                <a16:creationId xmlns:a16="http://schemas.microsoft.com/office/drawing/2014/main" id="{F66E2DE9-1077-4128-AAD3-078AB1DA4961}"/>
              </a:ext>
            </a:extLst>
          </p:cNvPr>
          <p:cNvSpPr>
            <a:spLocks noGrp="1"/>
          </p:cNvSpPr>
          <p:nvPr>
            <p:ph sz="half" idx="2" hasCustomPrompt="1"/>
          </p:nvPr>
        </p:nvSpPr>
        <p:spPr>
          <a:xfrm>
            <a:off x="381000" y="3108960"/>
            <a:ext cx="3556000" cy="2725310"/>
          </a:xfrm>
          <a:prstGeom prst="rect">
            <a:avLst/>
          </a:prstGeo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6" name="Text Placeholder 2">
            <a:extLst>
              <a:ext uri="{FF2B5EF4-FFF2-40B4-BE49-F238E27FC236}">
                <a16:creationId xmlns:a16="http://schemas.microsoft.com/office/drawing/2014/main" id="{347D8991-5048-493C-A74C-79BEDFEAB7DC}"/>
              </a:ext>
            </a:extLst>
          </p:cNvPr>
          <p:cNvSpPr>
            <a:spLocks noGrp="1"/>
          </p:cNvSpPr>
          <p:nvPr>
            <p:ph type="body" idx="18" hasCustomPrompt="1"/>
          </p:nvPr>
        </p:nvSpPr>
        <p:spPr>
          <a:xfrm>
            <a:off x="381000" y="1828800"/>
            <a:ext cx="3556000" cy="457200"/>
          </a:xfrm>
          <a:prstGeom prst="rect">
            <a:avLst/>
          </a:prstGeo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7" name="Text Placeholder 2">
            <a:extLst>
              <a:ext uri="{FF2B5EF4-FFF2-40B4-BE49-F238E27FC236}">
                <a16:creationId xmlns:a16="http://schemas.microsoft.com/office/drawing/2014/main" id="{DDDF4933-EEDD-4342-B628-A95C8D62167A}"/>
              </a:ext>
            </a:extLst>
          </p:cNvPr>
          <p:cNvSpPr>
            <a:spLocks noGrp="1"/>
          </p:cNvSpPr>
          <p:nvPr>
            <p:ph type="body" idx="19" hasCustomPrompt="1"/>
          </p:nvPr>
        </p:nvSpPr>
        <p:spPr>
          <a:xfrm>
            <a:off x="4318000" y="2286000"/>
            <a:ext cx="3556000" cy="822960"/>
          </a:xfrm>
          <a:prstGeom prst="rect">
            <a:avLst/>
          </a:prstGeo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8" name="Content Placeholder 3">
            <a:extLst>
              <a:ext uri="{FF2B5EF4-FFF2-40B4-BE49-F238E27FC236}">
                <a16:creationId xmlns:a16="http://schemas.microsoft.com/office/drawing/2014/main" id="{A19C7A9B-F889-4E38-B655-309DDEFCFE24}"/>
              </a:ext>
            </a:extLst>
          </p:cNvPr>
          <p:cNvSpPr>
            <a:spLocks noGrp="1"/>
          </p:cNvSpPr>
          <p:nvPr>
            <p:ph sz="half" idx="20" hasCustomPrompt="1"/>
          </p:nvPr>
        </p:nvSpPr>
        <p:spPr>
          <a:xfrm>
            <a:off x="4318000" y="3108960"/>
            <a:ext cx="3556000" cy="2725310"/>
          </a:xfrm>
          <a:prstGeom prst="rect">
            <a:avLst/>
          </a:prstGeo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a:t>Sixth level</a:t>
            </a:r>
          </a:p>
        </p:txBody>
      </p:sp>
      <p:sp>
        <p:nvSpPr>
          <p:cNvPr id="9" name="Text Placeholder 2">
            <a:extLst>
              <a:ext uri="{FF2B5EF4-FFF2-40B4-BE49-F238E27FC236}">
                <a16:creationId xmlns:a16="http://schemas.microsoft.com/office/drawing/2014/main" id="{47221D12-E96A-4C7D-AE4A-D3A004219B13}"/>
              </a:ext>
            </a:extLst>
          </p:cNvPr>
          <p:cNvSpPr>
            <a:spLocks noGrp="1"/>
          </p:cNvSpPr>
          <p:nvPr>
            <p:ph type="body" idx="21" hasCustomPrompt="1"/>
          </p:nvPr>
        </p:nvSpPr>
        <p:spPr>
          <a:xfrm>
            <a:off x="4318000" y="1828800"/>
            <a:ext cx="3556000" cy="457200"/>
          </a:xfrm>
          <a:prstGeom prst="rect">
            <a:avLst/>
          </a:prstGeo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0" name="Text Placeholder 2">
            <a:extLst>
              <a:ext uri="{FF2B5EF4-FFF2-40B4-BE49-F238E27FC236}">
                <a16:creationId xmlns:a16="http://schemas.microsoft.com/office/drawing/2014/main" id="{BB98ED73-28D6-457E-B9E8-18A1FBCC0860}"/>
              </a:ext>
            </a:extLst>
          </p:cNvPr>
          <p:cNvSpPr>
            <a:spLocks noGrp="1"/>
          </p:cNvSpPr>
          <p:nvPr>
            <p:ph type="body" idx="22" hasCustomPrompt="1"/>
          </p:nvPr>
        </p:nvSpPr>
        <p:spPr>
          <a:xfrm>
            <a:off x="8255000" y="2286000"/>
            <a:ext cx="3556000" cy="822960"/>
          </a:xfrm>
          <a:prstGeom prst="rect">
            <a:avLst/>
          </a:prstGeo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11" name="Content Placeholder 3">
            <a:extLst>
              <a:ext uri="{FF2B5EF4-FFF2-40B4-BE49-F238E27FC236}">
                <a16:creationId xmlns:a16="http://schemas.microsoft.com/office/drawing/2014/main" id="{22BC0606-2A9A-40D8-80E2-8C67EC6DD106}"/>
              </a:ext>
            </a:extLst>
          </p:cNvPr>
          <p:cNvSpPr>
            <a:spLocks noGrp="1"/>
          </p:cNvSpPr>
          <p:nvPr>
            <p:ph sz="half" idx="23" hasCustomPrompt="1"/>
          </p:nvPr>
        </p:nvSpPr>
        <p:spPr>
          <a:xfrm>
            <a:off x="8255000" y="3108960"/>
            <a:ext cx="3556000" cy="2725310"/>
          </a:xfrm>
          <a:prstGeom prst="rect">
            <a:avLst/>
          </a:prstGeo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a:t>Sixth level</a:t>
            </a:r>
          </a:p>
        </p:txBody>
      </p:sp>
      <p:sp>
        <p:nvSpPr>
          <p:cNvPr id="12" name="Text Placeholder 2">
            <a:extLst>
              <a:ext uri="{FF2B5EF4-FFF2-40B4-BE49-F238E27FC236}">
                <a16:creationId xmlns:a16="http://schemas.microsoft.com/office/drawing/2014/main" id="{D180F18B-1A15-45B2-8214-E50E558CD084}"/>
              </a:ext>
            </a:extLst>
          </p:cNvPr>
          <p:cNvSpPr>
            <a:spLocks noGrp="1"/>
          </p:cNvSpPr>
          <p:nvPr>
            <p:ph type="body" idx="24" hasCustomPrompt="1"/>
          </p:nvPr>
        </p:nvSpPr>
        <p:spPr>
          <a:xfrm>
            <a:off x="8255000" y="1828800"/>
            <a:ext cx="3556000" cy="457200"/>
          </a:xfrm>
          <a:prstGeom prst="rect">
            <a:avLst/>
          </a:prstGeo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pic>
        <p:nvPicPr>
          <p:cNvPr id="15" name="Picture 14">
            <a:extLst>
              <a:ext uri="{FF2B5EF4-FFF2-40B4-BE49-F238E27FC236}">
                <a16:creationId xmlns:a16="http://schemas.microsoft.com/office/drawing/2014/main" id="{C2C4B028-BA3F-47F2-A6E5-33E50D62721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6" name="TextBox 15">
            <a:extLst>
              <a:ext uri="{FF2B5EF4-FFF2-40B4-BE49-F238E27FC236}">
                <a16:creationId xmlns:a16="http://schemas.microsoft.com/office/drawing/2014/main" id="{44DB872A-8676-48A7-8A21-D04991A3AFF2}"/>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7" name="Slide Number Placeholder 6">
            <a:extLst>
              <a:ext uri="{FF2B5EF4-FFF2-40B4-BE49-F238E27FC236}">
                <a16:creationId xmlns:a16="http://schemas.microsoft.com/office/drawing/2014/main" id="{F5F639BF-25A7-4D48-9BBB-16F0DDE0D3ED}"/>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40849716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F422137-8F40-4BA3-A7F4-DBB1A97D7206}"/>
              </a:ext>
            </a:extLst>
          </p:cNvPr>
          <p:cNvSpPr>
            <a:spLocks noGrp="1"/>
          </p:cNvSpPr>
          <p:nvPr>
            <p:ph type="title" hasCustomPrompt="1"/>
          </p:nvPr>
        </p:nvSpPr>
        <p:spPr>
          <a:xfrm>
            <a:off x="381001" y="380999"/>
            <a:ext cx="11429999" cy="990602"/>
          </a:xfrm>
          <a:prstGeom prst="rect">
            <a:avLst/>
          </a:prstGeom>
        </p:spPr>
        <p:txBody>
          <a:bodyPr/>
          <a:lstStyle>
            <a:lvl1pPr>
              <a:defRPr sz="3600" cap="none" baseline="0"/>
            </a:lvl1pPr>
          </a:lstStyle>
          <a:p>
            <a:r>
              <a:rPr lang="en-GB"/>
              <a:t>Place headline here (36pt, min 30pt)</a:t>
            </a:r>
            <a:endParaRPr lang="en-US"/>
          </a:p>
        </p:txBody>
      </p:sp>
      <p:sp>
        <p:nvSpPr>
          <p:cNvPr id="4" name="Text Placeholder 2">
            <a:extLst>
              <a:ext uri="{FF2B5EF4-FFF2-40B4-BE49-F238E27FC236}">
                <a16:creationId xmlns:a16="http://schemas.microsoft.com/office/drawing/2014/main" id="{56BB5621-6F14-4BF4-B9A4-335EF6BD3183}"/>
              </a:ext>
            </a:extLst>
          </p:cNvPr>
          <p:cNvSpPr>
            <a:spLocks noGrp="1"/>
          </p:cNvSpPr>
          <p:nvPr>
            <p:ph type="body" idx="1" hasCustomPrompt="1"/>
          </p:nvPr>
        </p:nvSpPr>
        <p:spPr>
          <a:xfrm>
            <a:off x="381000" y="2286000"/>
            <a:ext cx="2571749" cy="822960"/>
          </a:xfrm>
          <a:prstGeom prst="rect">
            <a:avLst/>
          </a:prstGeo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5" name="Text Placeholder 2">
            <a:extLst>
              <a:ext uri="{FF2B5EF4-FFF2-40B4-BE49-F238E27FC236}">
                <a16:creationId xmlns:a16="http://schemas.microsoft.com/office/drawing/2014/main" id="{71E77A5C-5D64-40E0-B8F3-5110205CE90D}"/>
              </a:ext>
            </a:extLst>
          </p:cNvPr>
          <p:cNvSpPr>
            <a:spLocks noGrp="1"/>
          </p:cNvSpPr>
          <p:nvPr>
            <p:ph type="body" idx="18" hasCustomPrompt="1"/>
          </p:nvPr>
        </p:nvSpPr>
        <p:spPr>
          <a:xfrm>
            <a:off x="381000" y="1828800"/>
            <a:ext cx="2571749" cy="457200"/>
          </a:xfrm>
          <a:prstGeom prst="rect">
            <a:avLst/>
          </a:prstGeo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6" name="Text Placeholder 2">
            <a:extLst>
              <a:ext uri="{FF2B5EF4-FFF2-40B4-BE49-F238E27FC236}">
                <a16:creationId xmlns:a16="http://schemas.microsoft.com/office/drawing/2014/main" id="{E7C3B0EE-FC45-46B2-BFFA-F616FF36EF7F}"/>
              </a:ext>
            </a:extLst>
          </p:cNvPr>
          <p:cNvSpPr>
            <a:spLocks noGrp="1"/>
          </p:cNvSpPr>
          <p:nvPr>
            <p:ph type="body" idx="19" hasCustomPrompt="1"/>
          </p:nvPr>
        </p:nvSpPr>
        <p:spPr>
          <a:xfrm>
            <a:off x="3333750" y="2286000"/>
            <a:ext cx="2571750" cy="822960"/>
          </a:xfrm>
          <a:prstGeom prst="rect">
            <a:avLst/>
          </a:prstGeo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7" name="Text Placeholder 2">
            <a:extLst>
              <a:ext uri="{FF2B5EF4-FFF2-40B4-BE49-F238E27FC236}">
                <a16:creationId xmlns:a16="http://schemas.microsoft.com/office/drawing/2014/main" id="{7AAC3065-65E5-404C-8DA5-0DD4DC6D12AD}"/>
              </a:ext>
            </a:extLst>
          </p:cNvPr>
          <p:cNvSpPr>
            <a:spLocks noGrp="1"/>
          </p:cNvSpPr>
          <p:nvPr>
            <p:ph type="body" idx="21" hasCustomPrompt="1"/>
          </p:nvPr>
        </p:nvSpPr>
        <p:spPr>
          <a:xfrm>
            <a:off x="3333750" y="1828800"/>
            <a:ext cx="2571750" cy="457200"/>
          </a:xfrm>
          <a:prstGeom prst="rect">
            <a:avLst/>
          </a:prstGeo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8" name="Text Placeholder 2">
            <a:extLst>
              <a:ext uri="{FF2B5EF4-FFF2-40B4-BE49-F238E27FC236}">
                <a16:creationId xmlns:a16="http://schemas.microsoft.com/office/drawing/2014/main" id="{212ABEB9-A096-4841-AB3F-A54472E60C5B}"/>
              </a:ext>
            </a:extLst>
          </p:cNvPr>
          <p:cNvSpPr>
            <a:spLocks noGrp="1"/>
          </p:cNvSpPr>
          <p:nvPr>
            <p:ph type="body" idx="22" hasCustomPrompt="1"/>
          </p:nvPr>
        </p:nvSpPr>
        <p:spPr>
          <a:xfrm>
            <a:off x="6286500" y="2286000"/>
            <a:ext cx="2571750" cy="822960"/>
          </a:xfrm>
          <a:prstGeom prst="rect">
            <a:avLst/>
          </a:prstGeo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9" name="Text Placeholder 2">
            <a:extLst>
              <a:ext uri="{FF2B5EF4-FFF2-40B4-BE49-F238E27FC236}">
                <a16:creationId xmlns:a16="http://schemas.microsoft.com/office/drawing/2014/main" id="{60222A41-E8A7-4432-BB61-66A7682AFB94}"/>
              </a:ext>
            </a:extLst>
          </p:cNvPr>
          <p:cNvSpPr>
            <a:spLocks noGrp="1"/>
          </p:cNvSpPr>
          <p:nvPr>
            <p:ph type="body" idx="24" hasCustomPrompt="1"/>
          </p:nvPr>
        </p:nvSpPr>
        <p:spPr>
          <a:xfrm>
            <a:off x="6286500" y="1828800"/>
            <a:ext cx="2571750" cy="457200"/>
          </a:xfrm>
          <a:prstGeom prst="rect">
            <a:avLst/>
          </a:prstGeo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0" name="Text Placeholder 2">
            <a:extLst>
              <a:ext uri="{FF2B5EF4-FFF2-40B4-BE49-F238E27FC236}">
                <a16:creationId xmlns:a16="http://schemas.microsoft.com/office/drawing/2014/main" id="{8C60DD6E-E393-4B52-984F-9228A08B46E1}"/>
              </a:ext>
            </a:extLst>
          </p:cNvPr>
          <p:cNvSpPr>
            <a:spLocks noGrp="1"/>
          </p:cNvSpPr>
          <p:nvPr>
            <p:ph type="body" idx="25" hasCustomPrompt="1"/>
          </p:nvPr>
        </p:nvSpPr>
        <p:spPr>
          <a:xfrm>
            <a:off x="9239250" y="2286000"/>
            <a:ext cx="2571750" cy="822960"/>
          </a:xfrm>
          <a:prstGeom prst="rect">
            <a:avLst/>
          </a:prstGeo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11" name="Text Placeholder 2">
            <a:extLst>
              <a:ext uri="{FF2B5EF4-FFF2-40B4-BE49-F238E27FC236}">
                <a16:creationId xmlns:a16="http://schemas.microsoft.com/office/drawing/2014/main" id="{CE685D21-E7A0-445D-A604-B930D35BADBF}"/>
              </a:ext>
            </a:extLst>
          </p:cNvPr>
          <p:cNvSpPr>
            <a:spLocks noGrp="1"/>
          </p:cNvSpPr>
          <p:nvPr>
            <p:ph type="body" idx="27" hasCustomPrompt="1"/>
          </p:nvPr>
        </p:nvSpPr>
        <p:spPr>
          <a:xfrm>
            <a:off x="9239250" y="1828800"/>
            <a:ext cx="2571750" cy="457200"/>
          </a:xfrm>
          <a:prstGeom prst="rect">
            <a:avLst/>
          </a:prstGeo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2" name="Content Placeholder 3">
            <a:extLst>
              <a:ext uri="{FF2B5EF4-FFF2-40B4-BE49-F238E27FC236}">
                <a16:creationId xmlns:a16="http://schemas.microsoft.com/office/drawing/2014/main" id="{D2DE9E0F-518F-4435-BF87-AC7CBF9E585A}"/>
              </a:ext>
            </a:extLst>
          </p:cNvPr>
          <p:cNvSpPr>
            <a:spLocks noGrp="1"/>
          </p:cNvSpPr>
          <p:nvPr>
            <p:ph sz="half" idx="28" hasCustomPrompt="1"/>
          </p:nvPr>
        </p:nvSpPr>
        <p:spPr>
          <a:xfrm>
            <a:off x="381000" y="3108960"/>
            <a:ext cx="2571749" cy="2725310"/>
          </a:xfrm>
          <a:prstGeom prst="rect">
            <a:avLst/>
          </a:prstGeo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3" name="Content Placeholder 3">
            <a:extLst>
              <a:ext uri="{FF2B5EF4-FFF2-40B4-BE49-F238E27FC236}">
                <a16:creationId xmlns:a16="http://schemas.microsoft.com/office/drawing/2014/main" id="{290D1A74-7FD0-4986-9D53-56F22ACF0E51}"/>
              </a:ext>
            </a:extLst>
          </p:cNvPr>
          <p:cNvSpPr>
            <a:spLocks noGrp="1"/>
          </p:cNvSpPr>
          <p:nvPr>
            <p:ph sz="half" idx="29" hasCustomPrompt="1"/>
          </p:nvPr>
        </p:nvSpPr>
        <p:spPr>
          <a:xfrm>
            <a:off x="3333751" y="3108960"/>
            <a:ext cx="2571749" cy="2725310"/>
          </a:xfrm>
          <a:prstGeom prst="rect">
            <a:avLst/>
          </a:prstGeo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4" name="Content Placeholder 3">
            <a:extLst>
              <a:ext uri="{FF2B5EF4-FFF2-40B4-BE49-F238E27FC236}">
                <a16:creationId xmlns:a16="http://schemas.microsoft.com/office/drawing/2014/main" id="{B0D54E51-BAEB-4795-BBE6-BDDC1034F2CC}"/>
              </a:ext>
            </a:extLst>
          </p:cNvPr>
          <p:cNvSpPr>
            <a:spLocks noGrp="1"/>
          </p:cNvSpPr>
          <p:nvPr>
            <p:ph sz="half" idx="30" hasCustomPrompt="1"/>
          </p:nvPr>
        </p:nvSpPr>
        <p:spPr>
          <a:xfrm>
            <a:off x="6286501" y="3108960"/>
            <a:ext cx="2571749" cy="2725310"/>
          </a:xfrm>
          <a:prstGeom prst="rect">
            <a:avLst/>
          </a:prstGeo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5" name="Content Placeholder 3">
            <a:extLst>
              <a:ext uri="{FF2B5EF4-FFF2-40B4-BE49-F238E27FC236}">
                <a16:creationId xmlns:a16="http://schemas.microsoft.com/office/drawing/2014/main" id="{B4317A66-756B-45DC-933E-48A978913F65}"/>
              </a:ext>
            </a:extLst>
          </p:cNvPr>
          <p:cNvSpPr>
            <a:spLocks noGrp="1"/>
          </p:cNvSpPr>
          <p:nvPr>
            <p:ph sz="half" idx="31" hasCustomPrompt="1"/>
          </p:nvPr>
        </p:nvSpPr>
        <p:spPr>
          <a:xfrm>
            <a:off x="9239251" y="3108960"/>
            <a:ext cx="2571749" cy="2725310"/>
          </a:xfrm>
          <a:prstGeom prst="rect">
            <a:avLst/>
          </a:prstGeo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pic>
        <p:nvPicPr>
          <p:cNvPr id="18" name="Picture 17">
            <a:extLst>
              <a:ext uri="{FF2B5EF4-FFF2-40B4-BE49-F238E27FC236}">
                <a16:creationId xmlns:a16="http://schemas.microsoft.com/office/drawing/2014/main" id="{011A43C8-C15D-4D8E-81DE-F86B92DF51A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9" name="TextBox 18">
            <a:extLst>
              <a:ext uri="{FF2B5EF4-FFF2-40B4-BE49-F238E27FC236}">
                <a16:creationId xmlns:a16="http://schemas.microsoft.com/office/drawing/2014/main" id="{8027CB5A-49A7-4E32-B29B-21613BE2FFA0}"/>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20" name="Slide Number Placeholder 6">
            <a:extLst>
              <a:ext uri="{FF2B5EF4-FFF2-40B4-BE49-F238E27FC236}">
                <a16:creationId xmlns:a16="http://schemas.microsoft.com/office/drawing/2014/main" id="{1B8A9BA4-ABB3-4F0F-9362-AEEFB6DF5290}"/>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27940742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1B96C4B-BCF2-42E6-A778-8D6CBAFA5DC8}"/>
              </a:ext>
            </a:extLst>
          </p:cNvPr>
          <p:cNvSpPr>
            <a:spLocks noGrp="1"/>
          </p:cNvSpPr>
          <p:nvPr>
            <p:ph type="title" hasCustomPrompt="1"/>
          </p:nvPr>
        </p:nvSpPr>
        <p:spPr>
          <a:xfrm>
            <a:off x="381000" y="381000"/>
            <a:ext cx="11430000" cy="914400"/>
          </a:xfrm>
          <a:prstGeom prst="rect">
            <a:avLst/>
          </a:prstGeom>
        </p:spPr>
        <p:txBody>
          <a:bodyPr/>
          <a:lstStyle>
            <a:lvl1pPr>
              <a:defRPr sz="3600" cap="none" baseline="0"/>
            </a:lvl1pPr>
          </a:lstStyle>
          <a:p>
            <a:r>
              <a:rPr lang="en-GB"/>
              <a:t>Place headline here (36pt, min 30pt)</a:t>
            </a:r>
            <a:endParaRPr lang="en-US"/>
          </a:p>
        </p:txBody>
      </p:sp>
      <p:sp>
        <p:nvSpPr>
          <p:cNvPr id="4" name="Picture Placeholder 13">
            <a:extLst>
              <a:ext uri="{FF2B5EF4-FFF2-40B4-BE49-F238E27FC236}">
                <a16:creationId xmlns:a16="http://schemas.microsoft.com/office/drawing/2014/main" id="{4EA145E8-6C7E-4B23-A659-DD3D241E3D25}"/>
              </a:ext>
            </a:extLst>
          </p:cNvPr>
          <p:cNvSpPr>
            <a:spLocks noGrp="1"/>
          </p:cNvSpPr>
          <p:nvPr>
            <p:ph type="pic" sz="quarter" idx="14" hasCustomPrompt="1"/>
          </p:nvPr>
        </p:nvSpPr>
        <p:spPr>
          <a:xfrm>
            <a:off x="713771" y="2098874"/>
            <a:ext cx="1312792" cy="1312792"/>
          </a:xfrm>
          <a:prstGeom prst="rect">
            <a:avLst/>
          </a:prstGeo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5" name="Text Placeholder 21">
            <a:extLst>
              <a:ext uri="{FF2B5EF4-FFF2-40B4-BE49-F238E27FC236}">
                <a16:creationId xmlns:a16="http://schemas.microsoft.com/office/drawing/2014/main" id="{C9B4EEAB-9C79-4518-A2DE-C924ADB6AA20}"/>
              </a:ext>
            </a:extLst>
          </p:cNvPr>
          <p:cNvSpPr>
            <a:spLocks noGrp="1"/>
          </p:cNvSpPr>
          <p:nvPr>
            <p:ph type="body" sz="quarter" idx="19" hasCustomPrompt="1"/>
          </p:nvPr>
        </p:nvSpPr>
        <p:spPr>
          <a:xfrm>
            <a:off x="377415" y="3898900"/>
            <a:ext cx="1985504" cy="1677926"/>
          </a:xfrm>
          <a:prstGeom prst="rect">
            <a:avLst/>
          </a:prstGeo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6" name="Text Placeholder 21">
            <a:extLst>
              <a:ext uri="{FF2B5EF4-FFF2-40B4-BE49-F238E27FC236}">
                <a16:creationId xmlns:a16="http://schemas.microsoft.com/office/drawing/2014/main" id="{FAE4CA2E-7E07-4513-8EAA-93795B6DA727}"/>
              </a:ext>
            </a:extLst>
          </p:cNvPr>
          <p:cNvSpPr>
            <a:spLocks noGrp="1"/>
          </p:cNvSpPr>
          <p:nvPr>
            <p:ph type="body" sz="quarter" idx="20" hasCustomPrompt="1"/>
          </p:nvPr>
        </p:nvSpPr>
        <p:spPr>
          <a:xfrm>
            <a:off x="2739435" y="3898900"/>
            <a:ext cx="1985504" cy="1677926"/>
          </a:xfrm>
          <a:prstGeom prst="rect">
            <a:avLst/>
          </a:prstGeo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7" name="Text Placeholder 21">
            <a:extLst>
              <a:ext uri="{FF2B5EF4-FFF2-40B4-BE49-F238E27FC236}">
                <a16:creationId xmlns:a16="http://schemas.microsoft.com/office/drawing/2014/main" id="{9A9A9A10-BC07-4A41-B845-55626D633157}"/>
              </a:ext>
            </a:extLst>
          </p:cNvPr>
          <p:cNvSpPr>
            <a:spLocks noGrp="1"/>
          </p:cNvSpPr>
          <p:nvPr>
            <p:ph type="body" sz="quarter" idx="21" hasCustomPrompt="1"/>
          </p:nvPr>
        </p:nvSpPr>
        <p:spPr>
          <a:xfrm>
            <a:off x="5101455" y="3898900"/>
            <a:ext cx="1985504" cy="1677926"/>
          </a:xfrm>
          <a:prstGeom prst="rect">
            <a:avLst/>
          </a:prstGeo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8" name="Text Placeholder 21">
            <a:extLst>
              <a:ext uri="{FF2B5EF4-FFF2-40B4-BE49-F238E27FC236}">
                <a16:creationId xmlns:a16="http://schemas.microsoft.com/office/drawing/2014/main" id="{E4D872AC-1F12-455E-9BED-988EA58559F1}"/>
              </a:ext>
            </a:extLst>
          </p:cNvPr>
          <p:cNvSpPr>
            <a:spLocks noGrp="1"/>
          </p:cNvSpPr>
          <p:nvPr>
            <p:ph type="body" sz="quarter" idx="22" hasCustomPrompt="1"/>
          </p:nvPr>
        </p:nvSpPr>
        <p:spPr>
          <a:xfrm>
            <a:off x="7463475" y="3898900"/>
            <a:ext cx="1985504" cy="1677926"/>
          </a:xfrm>
          <a:prstGeom prst="rect">
            <a:avLst/>
          </a:prstGeo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9" name="Text Placeholder 21">
            <a:extLst>
              <a:ext uri="{FF2B5EF4-FFF2-40B4-BE49-F238E27FC236}">
                <a16:creationId xmlns:a16="http://schemas.microsoft.com/office/drawing/2014/main" id="{0009504E-1EC5-479E-A5A0-281625E444F4}"/>
              </a:ext>
            </a:extLst>
          </p:cNvPr>
          <p:cNvSpPr>
            <a:spLocks noGrp="1"/>
          </p:cNvSpPr>
          <p:nvPr>
            <p:ph type="body" sz="quarter" idx="23" hasCustomPrompt="1"/>
          </p:nvPr>
        </p:nvSpPr>
        <p:spPr>
          <a:xfrm>
            <a:off x="9825496" y="3898900"/>
            <a:ext cx="1985504" cy="1677926"/>
          </a:xfrm>
          <a:prstGeom prst="rect">
            <a:avLst/>
          </a:prstGeo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cxnSp>
        <p:nvCxnSpPr>
          <p:cNvPr id="10" name="Straight Connector 9">
            <a:extLst>
              <a:ext uri="{FF2B5EF4-FFF2-40B4-BE49-F238E27FC236}">
                <a16:creationId xmlns:a16="http://schemas.microsoft.com/office/drawing/2014/main" id="{E11E7E4F-6F05-48BB-8FC4-4FDF811E932C}"/>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01CFD55-9E13-4087-BD65-A487654D3BF7}"/>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D123CBC-B6F2-4ECD-8639-D1910F2A9056}"/>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A689D0C-AF03-4219-B60E-5C961D3307C8}"/>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3ABC00-7576-4139-AFC1-F4D76927093A}"/>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Picture Placeholder 13">
            <a:extLst>
              <a:ext uri="{FF2B5EF4-FFF2-40B4-BE49-F238E27FC236}">
                <a16:creationId xmlns:a16="http://schemas.microsoft.com/office/drawing/2014/main" id="{4EC64249-9F82-4BA2-A859-6093403C55AD}"/>
              </a:ext>
            </a:extLst>
          </p:cNvPr>
          <p:cNvSpPr>
            <a:spLocks noGrp="1"/>
          </p:cNvSpPr>
          <p:nvPr>
            <p:ph type="pic" sz="quarter" idx="24" hasCustomPrompt="1"/>
          </p:nvPr>
        </p:nvSpPr>
        <p:spPr>
          <a:xfrm>
            <a:off x="3075791" y="2098874"/>
            <a:ext cx="1312792" cy="1312792"/>
          </a:xfrm>
          <a:prstGeom prst="rect">
            <a:avLst/>
          </a:prstGeo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16" name="Picture Placeholder 13">
            <a:extLst>
              <a:ext uri="{FF2B5EF4-FFF2-40B4-BE49-F238E27FC236}">
                <a16:creationId xmlns:a16="http://schemas.microsoft.com/office/drawing/2014/main" id="{39E9D669-07AA-4B3E-AE57-77CD924C42CE}"/>
              </a:ext>
            </a:extLst>
          </p:cNvPr>
          <p:cNvSpPr>
            <a:spLocks noGrp="1"/>
          </p:cNvSpPr>
          <p:nvPr>
            <p:ph type="pic" sz="quarter" idx="25" hasCustomPrompt="1"/>
          </p:nvPr>
        </p:nvSpPr>
        <p:spPr>
          <a:xfrm>
            <a:off x="5437811" y="2098874"/>
            <a:ext cx="1312792" cy="1312792"/>
          </a:xfrm>
          <a:prstGeom prst="rect">
            <a:avLst/>
          </a:prstGeo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17" name="Picture Placeholder 13">
            <a:extLst>
              <a:ext uri="{FF2B5EF4-FFF2-40B4-BE49-F238E27FC236}">
                <a16:creationId xmlns:a16="http://schemas.microsoft.com/office/drawing/2014/main" id="{B90C13E3-5FF2-40E0-B736-326B7D84B6CB}"/>
              </a:ext>
            </a:extLst>
          </p:cNvPr>
          <p:cNvSpPr>
            <a:spLocks noGrp="1"/>
          </p:cNvSpPr>
          <p:nvPr>
            <p:ph type="pic" sz="quarter" idx="26" hasCustomPrompt="1"/>
          </p:nvPr>
        </p:nvSpPr>
        <p:spPr>
          <a:xfrm>
            <a:off x="7799831" y="2098874"/>
            <a:ext cx="1312792" cy="1312792"/>
          </a:xfrm>
          <a:prstGeom prst="rect">
            <a:avLst/>
          </a:prstGeo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18" name="Picture Placeholder 13">
            <a:extLst>
              <a:ext uri="{FF2B5EF4-FFF2-40B4-BE49-F238E27FC236}">
                <a16:creationId xmlns:a16="http://schemas.microsoft.com/office/drawing/2014/main" id="{6797697D-B72C-4930-B744-9DA49FE0E7FC}"/>
              </a:ext>
            </a:extLst>
          </p:cNvPr>
          <p:cNvSpPr>
            <a:spLocks noGrp="1"/>
          </p:cNvSpPr>
          <p:nvPr>
            <p:ph type="pic" sz="quarter" idx="27" hasCustomPrompt="1"/>
          </p:nvPr>
        </p:nvSpPr>
        <p:spPr>
          <a:xfrm>
            <a:off x="10161852" y="2098874"/>
            <a:ext cx="1312792" cy="1312792"/>
          </a:xfrm>
          <a:prstGeom prst="rect">
            <a:avLst/>
          </a:prstGeom>
          <a:noFill/>
        </p:spPr>
        <p:txBody>
          <a:bodyPr/>
          <a:lstStyle>
            <a:lvl1pPr marL="0" indent="0" algn="ctr">
              <a:buFont typeface="Arial" panose="020B0604020202020204" pitchFamily="34" charset="0"/>
              <a:buNone/>
              <a:defRPr sz="1800" b="0"/>
            </a:lvl1pPr>
          </a:lstStyle>
          <a:p>
            <a:r>
              <a:rPr lang="en-GB"/>
              <a:t>Add icon</a:t>
            </a:r>
            <a:endParaRPr lang="en-US"/>
          </a:p>
        </p:txBody>
      </p:sp>
      <p:pic>
        <p:nvPicPr>
          <p:cNvPr id="21" name="Picture 20">
            <a:extLst>
              <a:ext uri="{FF2B5EF4-FFF2-40B4-BE49-F238E27FC236}">
                <a16:creationId xmlns:a16="http://schemas.microsoft.com/office/drawing/2014/main" id="{82591DEE-4E80-4E77-BE94-CE59457DC06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22" name="TextBox 21">
            <a:extLst>
              <a:ext uri="{FF2B5EF4-FFF2-40B4-BE49-F238E27FC236}">
                <a16:creationId xmlns:a16="http://schemas.microsoft.com/office/drawing/2014/main" id="{6A15504C-6DE3-40BB-9489-ACF877927AF6}"/>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23" name="Slide Number Placeholder 6">
            <a:extLst>
              <a:ext uri="{FF2B5EF4-FFF2-40B4-BE49-F238E27FC236}">
                <a16:creationId xmlns:a16="http://schemas.microsoft.com/office/drawing/2014/main" id="{C3E2DEB9-A362-4258-A630-72131F4ADC47}"/>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446626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2">
    <p:bg>
      <p:bgPr>
        <a:solidFill>
          <a:srgbClr val="7500C0"/>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FED008A-CBAF-452F-A33C-DEB1219A8637}"/>
              </a:ext>
            </a:extLst>
          </p:cNvPr>
          <p:cNvSpPr/>
          <p:nvPr userDrawn="1"/>
        </p:nvSpPr>
        <p:spPr>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68D86E0-9F0E-4638-BF28-A76741A2A03A}"/>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a:ln>
                <a:noFill/>
              </a:ln>
              <a:solidFill>
                <a:schemeClr val="bg2"/>
              </a:solidFill>
              <a:effectLst/>
              <a:uLnTx/>
              <a:uFillTx/>
            </a:endParaRPr>
          </a:p>
        </p:txBody>
      </p:sp>
      <p:sp>
        <p:nvSpPr>
          <p:cNvPr id="23" name="TextBox 22">
            <a:extLst>
              <a:ext uri="{FF2B5EF4-FFF2-40B4-BE49-F238E27FC236}">
                <a16:creationId xmlns:a16="http://schemas.microsoft.com/office/drawing/2014/main" id="{21C89A19-F3E6-4879-A21A-E269F7029DD6}"/>
              </a:ext>
            </a:extLst>
          </p:cNvPr>
          <p:cNvSpPr txBox="1"/>
          <p:nvPr userDrawn="1"/>
        </p:nvSpPr>
        <p:spPr>
          <a:xfrm>
            <a:off x="381000" y="6058209"/>
            <a:ext cx="3112110" cy="253691"/>
          </a:xfrm>
          <a:prstGeom prst="rect">
            <a:avLst/>
          </a:prstGeom>
          <a:noFill/>
        </p:spPr>
        <p:txBody>
          <a:bodyPr wrap="square" lIns="0" tIns="0" rIns="0" bIns="0" rtlCol="0" anchor="b">
            <a:noAutofit/>
          </a:bodyPr>
          <a:lstStyle/>
          <a:p>
            <a:pPr marL="0" marR="0" lvl="0" indent="0" algn="l"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pic>
        <p:nvPicPr>
          <p:cNvPr id="28" name="Graphic 27">
            <a:extLst>
              <a:ext uri="{FF2B5EF4-FFF2-40B4-BE49-F238E27FC236}">
                <a16:creationId xmlns:a16="http://schemas.microsoft.com/office/drawing/2014/main" id="{19739522-B347-4E43-9A62-3B4ACFEE216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22800" y="0"/>
            <a:ext cx="7188200" cy="6858000"/>
          </a:xfrm>
          <a:prstGeom prst="rect">
            <a:avLst/>
          </a:prstGeom>
        </p:spPr>
      </p:pic>
      <p:sp>
        <p:nvSpPr>
          <p:cNvPr id="31" name="TextBox 30">
            <a:extLst>
              <a:ext uri="{FF2B5EF4-FFF2-40B4-BE49-F238E27FC236}">
                <a16:creationId xmlns:a16="http://schemas.microsoft.com/office/drawing/2014/main" id="{CB00D16C-96AD-4748-BE07-0661DAEA5D3C}"/>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a:t>Learning and Knowledge Management</a:t>
            </a:r>
          </a:p>
        </p:txBody>
      </p:sp>
      <p:sp>
        <p:nvSpPr>
          <p:cNvPr id="32" name="Title 1">
            <a:extLst>
              <a:ext uri="{FF2B5EF4-FFF2-40B4-BE49-F238E27FC236}">
                <a16:creationId xmlns:a16="http://schemas.microsoft.com/office/drawing/2014/main" id="{B10DB3DA-DF7E-42B3-8839-4E5B724C4865}"/>
              </a:ext>
            </a:extLst>
          </p:cNvPr>
          <p:cNvSpPr>
            <a:spLocks noGrp="1"/>
          </p:cNvSpPr>
          <p:nvPr>
            <p:ph type="ctrTitle" hasCustomPrompt="1"/>
          </p:nvPr>
        </p:nvSpPr>
        <p:spPr>
          <a:xfrm>
            <a:off x="381000" y="1429154"/>
            <a:ext cx="5352287" cy="2255710"/>
          </a:xfrm>
          <a:prstGeom prst="rect">
            <a:avLst/>
          </a:prstGeom>
        </p:spPr>
        <p:txBody>
          <a:bodyPr anchor="b"/>
          <a:lstStyle>
            <a:lvl1pPr algn="l">
              <a:lnSpc>
                <a:spcPct val="90000"/>
              </a:lnSpc>
              <a:defRPr sz="4800" cap="none" baseline="0">
                <a:solidFill>
                  <a:schemeClr val="tx1"/>
                </a:solidFill>
              </a:defRPr>
            </a:lvl1pPr>
          </a:lstStyle>
          <a:p>
            <a:r>
              <a:rPr lang="en-US"/>
              <a:t>Place title here 48pt</a:t>
            </a:r>
          </a:p>
        </p:txBody>
      </p:sp>
      <p:sp>
        <p:nvSpPr>
          <p:cNvPr id="33" name="Text Placeholder 15">
            <a:extLst>
              <a:ext uri="{FF2B5EF4-FFF2-40B4-BE49-F238E27FC236}">
                <a16:creationId xmlns:a16="http://schemas.microsoft.com/office/drawing/2014/main" id="{1DC1CBE7-D1AA-4325-A15B-93499DB02FE2}"/>
              </a:ext>
            </a:extLst>
          </p:cNvPr>
          <p:cNvSpPr>
            <a:spLocks noGrp="1"/>
          </p:cNvSpPr>
          <p:nvPr>
            <p:ph type="body" sz="quarter" idx="13" hasCustomPrompt="1"/>
          </p:nvPr>
        </p:nvSpPr>
        <p:spPr>
          <a:xfrm>
            <a:off x="381001" y="3871190"/>
            <a:ext cx="5152292" cy="1092846"/>
          </a:xfrm>
          <a:prstGeom prst="rect">
            <a:avLst/>
          </a:prstGeom>
        </p:spPr>
        <p:txBody>
          <a:bodyPr vert="horz" lIns="0" tIns="0" rIns="0" bIns="0" rtlCol="0">
            <a:noAutofit/>
          </a:bodyPr>
          <a:lstStyle>
            <a:lvl1pPr marL="0" indent="0" algn="l">
              <a:lnSpc>
                <a:spcPct val="90000"/>
              </a:lnSpc>
              <a:buNone/>
              <a:defRPr lang="en-US" sz="2400" i="0" cap="none" spc="0" baseline="0" dirty="0" smtClean="0">
                <a:solidFill>
                  <a:schemeClr val="tx1"/>
                </a:solidFill>
                <a:latin typeface="Palatino Linotype" panose="02040502050505030304" pitchFamily="18" charset="0"/>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Palatino Linotype 24pt</a:t>
            </a:r>
          </a:p>
        </p:txBody>
      </p:sp>
    </p:spTree>
    <p:extLst>
      <p:ext uri="{BB962C8B-B14F-4D97-AF65-F5344CB8AC3E}">
        <p14:creationId xmlns:p14="http://schemas.microsoft.com/office/powerpoint/2010/main" val="17197797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pos="602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Picture Placeholder 13">
            <a:extLst>
              <a:ext uri="{FF2B5EF4-FFF2-40B4-BE49-F238E27FC236}">
                <a16:creationId xmlns:a16="http://schemas.microsoft.com/office/drawing/2014/main" id="{EEC928D6-9E7D-4DDE-A962-CC528721BC0B}"/>
              </a:ext>
            </a:extLst>
          </p:cNvPr>
          <p:cNvSpPr>
            <a:spLocks noGrp="1"/>
          </p:cNvSpPr>
          <p:nvPr>
            <p:ph type="pic" sz="quarter" idx="15" hasCustomPrompt="1"/>
          </p:nvPr>
        </p:nvSpPr>
        <p:spPr>
          <a:xfrm>
            <a:off x="1154655" y="1560513"/>
            <a:ext cx="1894600" cy="1894600"/>
          </a:xfrm>
          <a:prstGeom prst="rect">
            <a:avLst/>
          </a:prstGeo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Font typeface="Arial" panose="020B0604020202020204" pitchFamily="34" charset="0"/>
              <a:buNone/>
              <a:defRPr lang="en-US" sz="1800" b="0" dirty="0"/>
            </a:lvl1pPr>
          </a:lstStyle>
          <a:p>
            <a:pPr lvl="0"/>
            <a:r>
              <a:rPr lang="en-GB"/>
              <a:t>Add profile photo</a:t>
            </a:r>
            <a:endParaRPr lang="en-US"/>
          </a:p>
        </p:txBody>
      </p:sp>
      <p:sp>
        <p:nvSpPr>
          <p:cNvPr id="4" name="Picture Placeholder 13">
            <a:extLst>
              <a:ext uri="{FF2B5EF4-FFF2-40B4-BE49-F238E27FC236}">
                <a16:creationId xmlns:a16="http://schemas.microsoft.com/office/drawing/2014/main" id="{82C18FA7-0E3A-4047-BA3C-C3143886D1FE}"/>
              </a:ext>
            </a:extLst>
          </p:cNvPr>
          <p:cNvSpPr>
            <a:spLocks noGrp="1"/>
          </p:cNvSpPr>
          <p:nvPr>
            <p:ph type="pic" sz="quarter" idx="27" hasCustomPrompt="1"/>
          </p:nvPr>
        </p:nvSpPr>
        <p:spPr>
          <a:xfrm>
            <a:off x="3817351" y="1560513"/>
            <a:ext cx="1894600" cy="1894600"/>
          </a:xfrm>
          <a:prstGeom prst="rect">
            <a:avLst/>
          </a:prstGeo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b="0" dirty="0"/>
            </a:lvl1pPr>
          </a:lstStyle>
          <a:p>
            <a:pPr marL="228600" lvl="0" indent="-228600"/>
            <a:r>
              <a:rPr lang="en-GB"/>
              <a:t>Add profile photo</a:t>
            </a:r>
            <a:endParaRPr lang="en-US"/>
          </a:p>
        </p:txBody>
      </p:sp>
      <p:sp>
        <p:nvSpPr>
          <p:cNvPr id="5" name="Picture Placeholder 13">
            <a:extLst>
              <a:ext uri="{FF2B5EF4-FFF2-40B4-BE49-F238E27FC236}">
                <a16:creationId xmlns:a16="http://schemas.microsoft.com/office/drawing/2014/main" id="{DFBDD7A3-ED00-4169-8D09-C3F86B95AD08}"/>
              </a:ext>
            </a:extLst>
          </p:cNvPr>
          <p:cNvSpPr>
            <a:spLocks noGrp="1"/>
          </p:cNvSpPr>
          <p:nvPr>
            <p:ph type="pic" sz="quarter" idx="28" hasCustomPrompt="1"/>
          </p:nvPr>
        </p:nvSpPr>
        <p:spPr>
          <a:xfrm>
            <a:off x="6480047" y="1560513"/>
            <a:ext cx="1894600" cy="1894600"/>
          </a:xfrm>
          <a:prstGeom prst="rect">
            <a:avLst/>
          </a:prstGeo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b="0" dirty="0"/>
            </a:lvl1pPr>
          </a:lstStyle>
          <a:p>
            <a:pPr marL="228600" lvl="0" indent="-228600"/>
            <a:r>
              <a:rPr lang="en-GB"/>
              <a:t>Add profile photo</a:t>
            </a:r>
            <a:endParaRPr lang="en-US"/>
          </a:p>
        </p:txBody>
      </p:sp>
      <p:sp>
        <p:nvSpPr>
          <p:cNvPr id="6" name="Picture Placeholder 13">
            <a:extLst>
              <a:ext uri="{FF2B5EF4-FFF2-40B4-BE49-F238E27FC236}">
                <a16:creationId xmlns:a16="http://schemas.microsoft.com/office/drawing/2014/main" id="{DD8D5477-5DCB-424B-A858-3467276523BC}"/>
              </a:ext>
            </a:extLst>
          </p:cNvPr>
          <p:cNvSpPr>
            <a:spLocks noGrp="1"/>
          </p:cNvSpPr>
          <p:nvPr>
            <p:ph type="pic" sz="quarter" idx="29" hasCustomPrompt="1"/>
          </p:nvPr>
        </p:nvSpPr>
        <p:spPr>
          <a:xfrm>
            <a:off x="9142743" y="1560513"/>
            <a:ext cx="1894600" cy="1894600"/>
          </a:xfrm>
          <a:prstGeom prst="rect">
            <a:avLst/>
          </a:prstGeo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b="0" dirty="0"/>
            </a:lvl1pPr>
          </a:lstStyle>
          <a:p>
            <a:pPr marL="228600" lvl="0" indent="-228600"/>
            <a:r>
              <a:rPr lang="en-GB"/>
              <a:t>Add profile photo</a:t>
            </a:r>
            <a:endParaRPr lang="en-US"/>
          </a:p>
        </p:txBody>
      </p:sp>
      <p:sp>
        <p:nvSpPr>
          <p:cNvPr id="7" name="Title 1">
            <a:extLst>
              <a:ext uri="{FF2B5EF4-FFF2-40B4-BE49-F238E27FC236}">
                <a16:creationId xmlns:a16="http://schemas.microsoft.com/office/drawing/2014/main" id="{FDC3F2AB-5E45-4979-8AEF-EB0F6D4BE5C7}"/>
              </a:ext>
            </a:extLst>
          </p:cNvPr>
          <p:cNvSpPr>
            <a:spLocks noGrp="1"/>
          </p:cNvSpPr>
          <p:nvPr>
            <p:ph type="title" hasCustomPrompt="1"/>
          </p:nvPr>
        </p:nvSpPr>
        <p:spPr>
          <a:xfrm>
            <a:off x="381000" y="381000"/>
            <a:ext cx="11430000" cy="914400"/>
          </a:xfrm>
          <a:prstGeom prst="rect">
            <a:avLst/>
          </a:prstGeom>
        </p:spPr>
        <p:txBody>
          <a:bodyPr/>
          <a:lstStyle>
            <a:lvl1pPr>
              <a:defRPr sz="3600" cap="none" baseline="0"/>
            </a:lvl1pPr>
          </a:lstStyle>
          <a:p>
            <a:r>
              <a:rPr lang="en-GB"/>
              <a:t>Place headline here (36pt, min 30pt)</a:t>
            </a:r>
            <a:endParaRPr lang="en-US"/>
          </a:p>
        </p:txBody>
      </p:sp>
      <p:sp>
        <p:nvSpPr>
          <p:cNvPr id="8" name="Text Placeholder 21">
            <a:extLst>
              <a:ext uri="{FF2B5EF4-FFF2-40B4-BE49-F238E27FC236}">
                <a16:creationId xmlns:a16="http://schemas.microsoft.com/office/drawing/2014/main" id="{5C6EA06D-397B-4CD8-8829-E01EE49E80FD}"/>
              </a:ext>
            </a:extLst>
          </p:cNvPr>
          <p:cNvSpPr>
            <a:spLocks noGrp="1"/>
          </p:cNvSpPr>
          <p:nvPr>
            <p:ph type="body" sz="quarter" idx="19" hasCustomPrompt="1"/>
          </p:nvPr>
        </p:nvSpPr>
        <p:spPr>
          <a:xfrm>
            <a:off x="1154653" y="3914042"/>
            <a:ext cx="2047984" cy="2172433"/>
          </a:xfrm>
          <a:prstGeom prst="rect">
            <a:avLst/>
          </a:prstGeom>
        </p:spPr>
        <p:txBody>
          <a:bodyPr/>
          <a:lstStyle>
            <a:lvl1pPr marL="0" indent="0">
              <a:lnSpc>
                <a:spcPct val="80000"/>
              </a:lnSpc>
              <a:spcAft>
                <a:spcPts val="600"/>
              </a:spcAft>
              <a:buFont typeface="Arial" panose="020B0604020202020204" pitchFamily="34" charset="0"/>
              <a:buNone/>
              <a:defRPr sz="2400" b="0" i="0">
                <a:solidFill>
                  <a:srgbClr val="7E00FF"/>
                </a:solidFill>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Full Name</a:t>
            </a:r>
          </a:p>
          <a:p>
            <a:pPr lvl="1"/>
            <a:r>
              <a:rPr lang="en-US"/>
              <a:t>Role</a:t>
            </a:r>
          </a:p>
          <a:p>
            <a:pPr lvl="2"/>
            <a:r>
              <a:rPr lang="en-US"/>
              <a:t>Short bio</a:t>
            </a:r>
          </a:p>
          <a:p>
            <a:pPr lvl="3"/>
            <a:r>
              <a:rPr lang="en-US"/>
              <a:t>Bullet point</a:t>
            </a:r>
          </a:p>
        </p:txBody>
      </p:sp>
      <p:sp>
        <p:nvSpPr>
          <p:cNvPr id="9" name="Text Placeholder 21">
            <a:extLst>
              <a:ext uri="{FF2B5EF4-FFF2-40B4-BE49-F238E27FC236}">
                <a16:creationId xmlns:a16="http://schemas.microsoft.com/office/drawing/2014/main" id="{9D308C1F-6A2C-493C-98F7-9F3E3F22A0FE}"/>
              </a:ext>
            </a:extLst>
          </p:cNvPr>
          <p:cNvSpPr>
            <a:spLocks noGrp="1"/>
          </p:cNvSpPr>
          <p:nvPr>
            <p:ph type="body" sz="quarter" idx="20" hasCustomPrompt="1"/>
          </p:nvPr>
        </p:nvSpPr>
        <p:spPr>
          <a:xfrm>
            <a:off x="3817350" y="3914042"/>
            <a:ext cx="2047984" cy="2172433"/>
          </a:xfrm>
          <a:prstGeom prst="rect">
            <a:avLst/>
          </a:prstGeom>
        </p:spPr>
        <p:txBody>
          <a:bodyPr/>
          <a:lstStyle>
            <a:lvl1pPr marL="0" indent="0">
              <a:lnSpc>
                <a:spcPct val="80000"/>
              </a:lnSpc>
              <a:spcAft>
                <a:spcPts val="600"/>
              </a:spcAft>
              <a:buFont typeface="Arial" panose="020B0604020202020204" pitchFamily="34" charset="0"/>
              <a:buNone/>
              <a:defRPr lang="en-US" sz="2400" b="0" i="0" kern="1200" dirty="0" smtClean="0">
                <a:solidFill>
                  <a:srgbClr val="7E00FF"/>
                </a:solidFill>
                <a:latin typeface="Palatino Linotype" panose="02040502050505030304" pitchFamily="18"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a:t>Full Name</a:t>
            </a:r>
          </a:p>
          <a:p>
            <a:pPr lvl="1"/>
            <a:r>
              <a:rPr lang="en-US"/>
              <a:t>Role</a:t>
            </a:r>
          </a:p>
          <a:p>
            <a:pPr lvl="2"/>
            <a:r>
              <a:rPr lang="en-US"/>
              <a:t>Short bio</a:t>
            </a:r>
          </a:p>
          <a:p>
            <a:pPr lvl="3"/>
            <a:r>
              <a:rPr lang="en-US"/>
              <a:t>Bullet point</a:t>
            </a:r>
          </a:p>
        </p:txBody>
      </p:sp>
      <p:sp>
        <p:nvSpPr>
          <p:cNvPr id="10" name="Text Placeholder 21">
            <a:extLst>
              <a:ext uri="{FF2B5EF4-FFF2-40B4-BE49-F238E27FC236}">
                <a16:creationId xmlns:a16="http://schemas.microsoft.com/office/drawing/2014/main" id="{82AD2B9F-4EC2-44D0-8B55-E656402B77FC}"/>
              </a:ext>
            </a:extLst>
          </p:cNvPr>
          <p:cNvSpPr>
            <a:spLocks noGrp="1"/>
          </p:cNvSpPr>
          <p:nvPr>
            <p:ph type="body" sz="quarter" idx="25" hasCustomPrompt="1"/>
          </p:nvPr>
        </p:nvSpPr>
        <p:spPr>
          <a:xfrm>
            <a:off x="6480047" y="3914042"/>
            <a:ext cx="2047984" cy="2172433"/>
          </a:xfrm>
          <a:prstGeom prst="rect">
            <a:avLst/>
          </a:prstGeom>
        </p:spPr>
        <p:txBody>
          <a:bodyPr/>
          <a:lstStyle>
            <a:lvl1pPr marL="0" indent="0">
              <a:lnSpc>
                <a:spcPct val="80000"/>
              </a:lnSpc>
              <a:spcAft>
                <a:spcPts val="600"/>
              </a:spcAft>
              <a:buFont typeface="Arial" panose="020B0604020202020204" pitchFamily="34" charset="0"/>
              <a:buNone/>
              <a:defRPr lang="en-US" sz="2400" b="0" i="0" kern="1200" dirty="0" smtClean="0">
                <a:solidFill>
                  <a:srgbClr val="7E00FF"/>
                </a:solidFill>
                <a:latin typeface="Palatino Linotype" panose="02040502050505030304" pitchFamily="18"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a:t>Full Name</a:t>
            </a:r>
          </a:p>
          <a:p>
            <a:pPr lvl="1"/>
            <a:r>
              <a:rPr lang="en-US"/>
              <a:t>Role</a:t>
            </a:r>
          </a:p>
          <a:p>
            <a:pPr lvl="2"/>
            <a:r>
              <a:rPr lang="en-US"/>
              <a:t>Short bio</a:t>
            </a:r>
          </a:p>
          <a:p>
            <a:pPr lvl="3"/>
            <a:r>
              <a:rPr lang="en-US"/>
              <a:t>Bullet point</a:t>
            </a:r>
          </a:p>
        </p:txBody>
      </p:sp>
      <p:sp>
        <p:nvSpPr>
          <p:cNvPr id="11" name="Text Placeholder 21">
            <a:extLst>
              <a:ext uri="{FF2B5EF4-FFF2-40B4-BE49-F238E27FC236}">
                <a16:creationId xmlns:a16="http://schemas.microsoft.com/office/drawing/2014/main" id="{1E74EAA9-5B82-4101-B020-50CF0766643E}"/>
              </a:ext>
            </a:extLst>
          </p:cNvPr>
          <p:cNvSpPr>
            <a:spLocks noGrp="1"/>
          </p:cNvSpPr>
          <p:nvPr>
            <p:ph type="body" sz="quarter" idx="26" hasCustomPrompt="1"/>
          </p:nvPr>
        </p:nvSpPr>
        <p:spPr>
          <a:xfrm>
            <a:off x="9142742" y="3914042"/>
            <a:ext cx="2047984" cy="2172433"/>
          </a:xfrm>
          <a:prstGeom prst="rect">
            <a:avLst/>
          </a:prstGeom>
        </p:spPr>
        <p:txBody>
          <a:bodyPr/>
          <a:lstStyle>
            <a:lvl1pPr marL="0" indent="0">
              <a:lnSpc>
                <a:spcPct val="80000"/>
              </a:lnSpc>
              <a:spcAft>
                <a:spcPts val="600"/>
              </a:spcAft>
              <a:buFont typeface="Arial" panose="020B0604020202020204" pitchFamily="34" charset="0"/>
              <a:buNone/>
              <a:defRPr lang="en-US" sz="2400" b="0" i="0" kern="1200" dirty="0" smtClean="0">
                <a:solidFill>
                  <a:srgbClr val="7E00FF"/>
                </a:solidFill>
                <a:latin typeface="Palatino Linotype" panose="02040502050505030304" pitchFamily="18"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a:t>Full Name</a:t>
            </a:r>
          </a:p>
          <a:p>
            <a:pPr lvl="1"/>
            <a:r>
              <a:rPr lang="en-US"/>
              <a:t>Role</a:t>
            </a:r>
          </a:p>
          <a:p>
            <a:pPr lvl="2"/>
            <a:r>
              <a:rPr lang="en-US"/>
              <a:t>Short bio</a:t>
            </a:r>
          </a:p>
          <a:p>
            <a:pPr lvl="3"/>
            <a:r>
              <a:rPr lang="en-US"/>
              <a:t>Bullet point</a:t>
            </a:r>
          </a:p>
        </p:txBody>
      </p:sp>
      <p:pic>
        <p:nvPicPr>
          <p:cNvPr id="14" name="Picture 13">
            <a:extLst>
              <a:ext uri="{FF2B5EF4-FFF2-40B4-BE49-F238E27FC236}">
                <a16:creationId xmlns:a16="http://schemas.microsoft.com/office/drawing/2014/main" id="{5AE23FA7-A75F-4AF9-B043-021AFE75A10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5" name="TextBox 14">
            <a:extLst>
              <a:ext uri="{FF2B5EF4-FFF2-40B4-BE49-F238E27FC236}">
                <a16:creationId xmlns:a16="http://schemas.microsoft.com/office/drawing/2014/main" id="{13844F35-3CBA-474C-9E20-6DF18E2F5BD9}"/>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6" name="Slide Number Placeholder 6">
            <a:extLst>
              <a:ext uri="{FF2B5EF4-FFF2-40B4-BE49-F238E27FC236}">
                <a16:creationId xmlns:a16="http://schemas.microsoft.com/office/drawing/2014/main" id="{68D4D197-6972-4F41-BE86-B29CDE8ECAEB}"/>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1829647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541B288-FCC0-41A4-AEE5-C857A5C7A668}"/>
              </a:ext>
            </a:extLst>
          </p:cNvPr>
          <p:cNvSpPr>
            <a:spLocks noGrp="1"/>
          </p:cNvSpPr>
          <p:nvPr>
            <p:ph type="title" hasCustomPrompt="1"/>
          </p:nvPr>
        </p:nvSpPr>
        <p:spPr>
          <a:xfrm>
            <a:off x="381000" y="381000"/>
            <a:ext cx="11430000" cy="914400"/>
          </a:xfrm>
          <a:prstGeom prst="rect">
            <a:avLst/>
          </a:prstGeom>
        </p:spPr>
        <p:txBody>
          <a:bodyPr/>
          <a:lstStyle>
            <a:lvl1pPr>
              <a:defRPr sz="3600" cap="none" baseline="0"/>
            </a:lvl1pPr>
          </a:lstStyle>
          <a:p>
            <a:r>
              <a:rPr lang="en-GB"/>
              <a:t>Place headline here (36pt, min 30pt)</a:t>
            </a:r>
            <a:endParaRPr lang="en-US"/>
          </a:p>
        </p:txBody>
      </p:sp>
      <p:sp>
        <p:nvSpPr>
          <p:cNvPr id="4" name="Picture Placeholder 13">
            <a:extLst>
              <a:ext uri="{FF2B5EF4-FFF2-40B4-BE49-F238E27FC236}">
                <a16:creationId xmlns:a16="http://schemas.microsoft.com/office/drawing/2014/main" id="{F52B0A15-DAF3-4F0B-BBC8-4D244E6E1040}"/>
              </a:ext>
            </a:extLst>
          </p:cNvPr>
          <p:cNvSpPr>
            <a:spLocks noGrp="1"/>
          </p:cNvSpPr>
          <p:nvPr>
            <p:ph type="pic" sz="quarter" idx="14" hasCustomPrompt="1"/>
          </p:nvPr>
        </p:nvSpPr>
        <p:spPr>
          <a:xfrm>
            <a:off x="381000" y="1845611"/>
            <a:ext cx="1554480" cy="1554480"/>
          </a:xfrm>
          <a:prstGeom prst="rect">
            <a:avLst/>
          </a:prstGeom>
          <a:solidFill>
            <a:schemeClr val="tx2">
              <a:lumMod val="20000"/>
              <a:lumOff val="80000"/>
            </a:schemeClr>
          </a:solidFill>
        </p:spPr>
        <p:txBody>
          <a:bodyPr/>
          <a:lstStyle>
            <a:lvl1pPr marL="0" indent="0">
              <a:buNone/>
              <a:defRPr sz="1800" b="0"/>
            </a:lvl1pPr>
          </a:lstStyle>
          <a:p>
            <a:r>
              <a:rPr lang="en-GB"/>
              <a:t>Add profile photo</a:t>
            </a:r>
            <a:endParaRPr lang="en-US"/>
          </a:p>
        </p:txBody>
      </p:sp>
      <p:sp>
        <p:nvSpPr>
          <p:cNvPr id="5" name="Picture Placeholder 13">
            <a:extLst>
              <a:ext uri="{FF2B5EF4-FFF2-40B4-BE49-F238E27FC236}">
                <a16:creationId xmlns:a16="http://schemas.microsoft.com/office/drawing/2014/main" id="{F0FAC445-9E58-4DEA-B1C9-2CFC01B49E0F}"/>
              </a:ext>
            </a:extLst>
          </p:cNvPr>
          <p:cNvSpPr>
            <a:spLocks noGrp="1"/>
          </p:cNvSpPr>
          <p:nvPr>
            <p:ph type="pic" sz="quarter" idx="15" hasCustomPrompt="1"/>
          </p:nvPr>
        </p:nvSpPr>
        <p:spPr>
          <a:xfrm>
            <a:off x="2356104" y="1845611"/>
            <a:ext cx="1554480" cy="1554480"/>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6" name="Picture Placeholder 13">
            <a:extLst>
              <a:ext uri="{FF2B5EF4-FFF2-40B4-BE49-F238E27FC236}">
                <a16:creationId xmlns:a16="http://schemas.microsoft.com/office/drawing/2014/main" id="{12A3993B-16AC-4C76-B607-DFC37C49E50D}"/>
              </a:ext>
            </a:extLst>
          </p:cNvPr>
          <p:cNvSpPr>
            <a:spLocks noGrp="1"/>
          </p:cNvSpPr>
          <p:nvPr>
            <p:ph type="pic" sz="quarter" idx="16" hasCustomPrompt="1"/>
          </p:nvPr>
        </p:nvSpPr>
        <p:spPr>
          <a:xfrm>
            <a:off x="4331208" y="1845611"/>
            <a:ext cx="1554480" cy="1554480"/>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7" name="Picture Placeholder 13">
            <a:extLst>
              <a:ext uri="{FF2B5EF4-FFF2-40B4-BE49-F238E27FC236}">
                <a16:creationId xmlns:a16="http://schemas.microsoft.com/office/drawing/2014/main" id="{A7BC46FA-8642-43ED-9BA3-BCD151D33258}"/>
              </a:ext>
            </a:extLst>
          </p:cNvPr>
          <p:cNvSpPr>
            <a:spLocks noGrp="1"/>
          </p:cNvSpPr>
          <p:nvPr>
            <p:ph type="pic" sz="quarter" idx="17" hasCustomPrompt="1"/>
          </p:nvPr>
        </p:nvSpPr>
        <p:spPr>
          <a:xfrm>
            <a:off x="6306312" y="1845611"/>
            <a:ext cx="1554480" cy="1554480"/>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8" name="Picture Placeholder 13">
            <a:extLst>
              <a:ext uri="{FF2B5EF4-FFF2-40B4-BE49-F238E27FC236}">
                <a16:creationId xmlns:a16="http://schemas.microsoft.com/office/drawing/2014/main" id="{5FA171B2-167B-4D6B-AF3B-80C1D0572821}"/>
              </a:ext>
            </a:extLst>
          </p:cNvPr>
          <p:cNvSpPr>
            <a:spLocks noGrp="1"/>
          </p:cNvSpPr>
          <p:nvPr>
            <p:ph type="pic" sz="quarter" idx="18" hasCustomPrompt="1"/>
          </p:nvPr>
        </p:nvSpPr>
        <p:spPr>
          <a:xfrm>
            <a:off x="10256520" y="1845611"/>
            <a:ext cx="1554480" cy="1554480"/>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9" name="Picture Placeholder 13">
            <a:extLst>
              <a:ext uri="{FF2B5EF4-FFF2-40B4-BE49-F238E27FC236}">
                <a16:creationId xmlns:a16="http://schemas.microsoft.com/office/drawing/2014/main" id="{6E9471C7-B068-42EC-B797-BD0E1F11D3F1}"/>
              </a:ext>
            </a:extLst>
          </p:cNvPr>
          <p:cNvSpPr>
            <a:spLocks noGrp="1"/>
          </p:cNvSpPr>
          <p:nvPr>
            <p:ph type="pic" sz="quarter" idx="24" hasCustomPrompt="1"/>
          </p:nvPr>
        </p:nvSpPr>
        <p:spPr>
          <a:xfrm>
            <a:off x="8281416" y="1845611"/>
            <a:ext cx="1554480" cy="1554480"/>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cxnSp>
        <p:nvCxnSpPr>
          <p:cNvPr id="10" name="Straight Connector 9">
            <a:extLst>
              <a:ext uri="{FF2B5EF4-FFF2-40B4-BE49-F238E27FC236}">
                <a16:creationId xmlns:a16="http://schemas.microsoft.com/office/drawing/2014/main" id="{FAC4ECA2-5B6E-4115-A5E0-9C4C99B67EFB}"/>
              </a:ext>
            </a:extLst>
          </p:cNvPr>
          <p:cNvCxnSpPr>
            <a:cxnSpLocks/>
          </p:cNvCxnSpPr>
          <p:nvPr userDrawn="1"/>
        </p:nvCxnSpPr>
        <p:spPr>
          <a:xfrm>
            <a:off x="377415"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0EACBDD-3B57-4D09-903F-A0DEAFAF17E4}"/>
              </a:ext>
            </a:extLst>
          </p:cNvPr>
          <p:cNvCxnSpPr>
            <a:cxnSpLocks/>
          </p:cNvCxnSpPr>
          <p:nvPr userDrawn="1"/>
        </p:nvCxnSpPr>
        <p:spPr>
          <a:xfrm>
            <a:off x="2353236"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11095DE-C634-41C0-93D0-72A69EE5AB76}"/>
              </a:ext>
            </a:extLst>
          </p:cNvPr>
          <p:cNvCxnSpPr>
            <a:cxnSpLocks/>
          </p:cNvCxnSpPr>
          <p:nvPr userDrawn="1"/>
        </p:nvCxnSpPr>
        <p:spPr>
          <a:xfrm>
            <a:off x="4329057"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B4E6A54-C116-49CE-A792-A01ECA67A7D0}"/>
              </a:ext>
            </a:extLst>
          </p:cNvPr>
          <p:cNvCxnSpPr>
            <a:cxnSpLocks/>
          </p:cNvCxnSpPr>
          <p:nvPr userDrawn="1"/>
        </p:nvCxnSpPr>
        <p:spPr>
          <a:xfrm>
            <a:off x="6304878"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7580A23-E658-40ED-AF59-E5E415EE8254}"/>
              </a:ext>
            </a:extLst>
          </p:cNvPr>
          <p:cNvCxnSpPr>
            <a:cxnSpLocks/>
          </p:cNvCxnSpPr>
          <p:nvPr userDrawn="1"/>
        </p:nvCxnSpPr>
        <p:spPr>
          <a:xfrm>
            <a:off x="8280699"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3330091-607D-4DAA-BC06-146F0C933821}"/>
              </a:ext>
            </a:extLst>
          </p:cNvPr>
          <p:cNvCxnSpPr>
            <a:cxnSpLocks/>
          </p:cNvCxnSpPr>
          <p:nvPr userDrawn="1"/>
        </p:nvCxnSpPr>
        <p:spPr>
          <a:xfrm>
            <a:off x="10256520"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21">
            <a:extLst>
              <a:ext uri="{FF2B5EF4-FFF2-40B4-BE49-F238E27FC236}">
                <a16:creationId xmlns:a16="http://schemas.microsoft.com/office/drawing/2014/main" id="{177AD719-04F0-4EA3-A07D-5D84F1F86330}"/>
              </a:ext>
            </a:extLst>
          </p:cNvPr>
          <p:cNvSpPr>
            <a:spLocks noGrp="1"/>
          </p:cNvSpPr>
          <p:nvPr>
            <p:ph type="body" sz="quarter" idx="19" hasCustomPrompt="1"/>
          </p:nvPr>
        </p:nvSpPr>
        <p:spPr>
          <a:xfrm>
            <a:off x="377415"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17" name="Text Placeholder 21">
            <a:extLst>
              <a:ext uri="{FF2B5EF4-FFF2-40B4-BE49-F238E27FC236}">
                <a16:creationId xmlns:a16="http://schemas.microsoft.com/office/drawing/2014/main" id="{DA649AC6-7B51-43BB-9EB1-B02642B7B936}"/>
              </a:ext>
            </a:extLst>
          </p:cNvPr>
          <p:cNvSpPr>
            <a:spLocks noGrp="1"/>
          </p:cNvSpPr>
          <p:nvPr>
            <p:ph type="body" sz="quarter" idx="20" hasCustomPrompt="1"/>
          </p:nvPr>
        </p:nvSpPr>
        <p:spPr>
          <a:xfrm>
            <a:off x="2353236"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18" name="Text Placeholder 21">
            <a:extLst>
              <a:ext uri="{FF2B5EF4-FFF2-40B4-BE49-F238E27FC236}">
                <a16:creationId xmlns:a16="http://schemas.microsoft.com/office/drawing/2014/main" id="{82A615A5-3E85-4E9F-9C3F-69B47C5A1BDB}"/>
              </a:ext>
            </a:extLst>
          </p:cNvPr>
          <p:cNvSpPr>
            <a:spLocks noGrp="1"/>
          </p:cNvSpPr>
          <p:nvPr>
            <p:ph type="body" sz="quarter" idx="25" hasCustomPrompt="1"/>
          </p:nvPr>
        </p:nvSpPr>
        <p:spPr>
          <a:xfrm>
            <a:off x="4329057"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19" name="Text Placeholder 21">
            <a:extLst>
              <a:ext uri="{FF2B5EF4-FFF2-40B4-BE49-F238E27FC236}">
                <a16:creationId xmlns:a16="http://schemas.microsoft.com/office/drawing/2014/main" id="{F3ACD616-960F-4440-89A4-45EF52591A5E}"/>
              </a:ext>
            </a:extLst>
          </p:cNvPr>
          <p:cNvSpPr>
            <a:spLocks noGrp="1"/>
          </p:cNvSpPr>
          <p:nvPr>
            <p:ph type="body" sz="quarter" idx="26" hasCustomPrompt="1"/>
          </p:nvPr>
        </p:nvSpPr>
        <p:spPr>
          <a:xfrm>
            <a:off x="6304878"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0" name="Text Placeholder 21">
            <a:extLst>
              <a:ext uri="{FF2B5EF4-FFF2-40B4-BE49-F238E27FC236}">
                <a16:creationId xmlns:a16="http://schemas.microsoft.com/office/drawing/2014/main" id="{E49398CE-8AE5-42C3-B85C-18893CB5D52E}"/>
              </a:ext>
            </a:extLst>
          </p:cNvPr>
          <p:cNvSpPr>
            <a:spLocks noGrp="1"/>
          </p:cNvSpPr>
          <p:nvPr>
            <p:ph type="body" sz="quarter" idx="27" hasCustomPrompt="1"/>
          </p:nvPr>
        </p:nvSpPr>
        <p:spPr>
          <a:xfrm>
            <a:off x="8280699"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1" name="Text Placeholder 21">
            <a:extLst>
              <a:ext uri="{FF2B5EF4-FFF2-40B4-BE49-F238E27FC236}">
                <a16:creationId xmlns:a16="http://schemas.microsoft.com/office/drawing/2014/main" id="{9D9C735C-6FC7-4359-87D7-68F4CC6960FD}"/>
              </a:ext>
            </a:extLst>
          </p:cNvPr>
          <p:cNvSpPr>
            <a:spLocks noGrp="1"/>
          </p:cNvSpPr>
          <p:nvPr>
            <p:ph type="body" sz="quarter" idx="28" hasCustomPrompt="1"/>
          </p:nvPr>
        </p:nvSpPr>
        <p:spPr>
          <a:xfrm>
            <a:off x="10256520"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pic>
        <p:nvPicPr>
          <p:cNvPr id="24" name="Picture 23">
            <a:extLst>
              <a:ext uri="{FF2B5EF4-FFF2-40B4-BE49-F238E27FC236}">
                <a16:creationId xmlns:a16="http://schemas.microsoft.com/office/drawing/2014/main" id="{895EBC20-C599-4524-B5CB-C21A44B2899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25" name="TextBox 24">
            <a:extLst>
              <a:ext uri="{FF2B5EF4-FFF2-40B4-BE49-F238E27FC236}">
                <a16:creationId xmlns:a16="http://schemas.microsoft.com/office/drawing/2014/main" id="{6EC12A61-369B-4021-A88A-48A01BE87408}"/>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26" name="Slide Number Placeholder 6">
            <a:extLst>
              <a:ext uri="{FF2B5EF4-FFF2-40B4-BE49-F238E27FC236}">
                <a16:creationId xmlns:a16="http://schemas.microsoft.com/office/drawing/2014/main" id="{3DDD2CF6-158E-4F95-A253-4B03581D8702}"/>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22264417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rgbClr val="460073"/>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541B288-FCC0-41A4-AEE5-C857A5C7A668}"/>
              </a:ext>
            </a:extLst>
          </p:cNvPr>
          <p:cNvSpPr>
            <a:spLocks noGrp="1"/>
          </p:cNvSpPr>
          <p:nvPr>
            <p:ph type="title" hasCustomPrompt="1"/>
          </p:nvPr>
        </p:nvSpPr>
        <p:spPr>
          <a:xfrm>
            <a:off x="381000" y="381000"/>
            <a:ext cx="11430000" cy="914400"/>
          </a:xfrm>
          <a:prstGeom prst="rect">
            <a:avLst/>
          </a:prstGeom>
        </p:spPr>
        <p:txBody>
          <a:bodyPr/>
          <a:lstStyle>
            <a:lvl1pPr>
              <a:defRPr sz="3600" cap="none" baseline="0">
                <a:solidFill>
                  <a:schemeClr val="bg1"/>
                </a:solidFill>
              </a:defRPr>
            </a:lvl1pPr>
          </a:lstStyle>
          <a:p>
            <a:r>
              <a:rPr lang="en-GB"/>
              <a:t>Place headline here (36pt, min 30pt)</a:t>
            </a:r>
            <a:endParaRPr lang="en-US"/>
          </a:p>
        </p:txBody>
      </p:sp>
      <p:sp>
        <p:nvSpPr>
          <p:cNvPr id="4" name="Picture Placeholder 13">
            <a:extLst>
              <a:ext uri="{FF2B5EF4-FFF2-40B4-BE49-F238E27FC236}">
                <a16:creationId xmlns:a16="http://schemas.microsoft.com/office/drawing/2014/main" id="{F52B0A15-DAF3-4F0B-BBC8-4D244E6E1040}"/>
              </a:ext>
            </a:extLst>
          </p:cNvPr>
          <p:cNvSpPr>
            <a:spLocks noGrp="1"/>
          </p:cNvSpPr>
          <p:nvPr>
            <p:ph type="pic" sz="quarter" idx="14" hasCustomPrompt="1"/>
          </p:nvPr>
        </p:nvSpPr>
        <p:spPr>
          <a:xfrm>
            <a:off x="381000" y="1845611"/>
            <a:ext cx="1554480" cy="1554480"/>
          </a:xfrm>
          <a:prstGeom prst="rect">
            <a:avLst/>
          </a:prstGeom>
          <a:solidFill>
            <a:schemeClr val="tx2">
              <a:lumMod val="20000"/>
              <a:lumOff val="80000"/>
            </a:schemeClr>
          </a:solidFill>
        </p:spPr>
        <p:txBody>
          <a:bodyPr/>
          <a:lstStyle>
            <a:lvl1pPr marL="0" indent="0">
              <a:buNone/>
              <a:defRPr sz="1800" b="0">
                <a:solidFill>
                  <a:schemeClr val="bg1"/>
                </a:solidFill>
              </a:defRPr>
            </a:lvl1pPr>
          </a:lstStyle>
          <a:p>
            <a:r>
              <a:rPr lang="en-GB"/>
              <a:t>Add profile photo</a:t>
            </a:r>
            <a:endParaRPr lang="en-US"/>
          </a:p>
        </p:txBody>
      </p:sp>
      <p:sp>
        <p:nvSpPr>
          <p:cNvPr id="5" name="Picture Placeholder 13">
            <a:extLst>
              <a:ext uri="{FF2B5EF4-FFF2-40B4-BE49-F238E27FC236}">
                <a16:creationId xmlns:a16="http://schemas.microsoft.com/office/drawing/2014/main" id="{F0FAC445-9E58-4DEA-B1C9-2CFC01B49E0F}"/>
              </a:ext>
            </a:extLst>
          </p:cNvPr>
          <p:cNvSpPr>
            <a:spLocks noGrp="1"/>
          </p:cNvSpPr>
          <p:nvPr>
            <p:ph type="pic" sz="quarter" idx="15" hasCustomPrompt="1"/>
          </p:nvPr>
        </p:nvSpPr>
        <p:spPr>
          <a:xfrm>
            <a:off x="2356104" y="1845611"/>
            <a:ext cx="1554480" cy="1554480"/>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6" name="Picture Placeholder 13">
            <a:extLst>
              <a:ext uri="{FF2B5EF4-FFF2-40B4-BE49-F238E27FC236}">
                <a16:creationId xmlns:a16="http://schemas.microsoft.com/office/drawing/2014/main" id="{12A3993B-16AC-4C76-B607-DFC37C49E50D}"/>
              </a:ext>
            </a:extLst>
          </p:cNvPr>
          <p:cNvSpPr>
            <a:spLocks noGrp="1"/>
          </p:cNvSpPr>
          <p:nvPr>
            <p:ph type="pic" sz="quarter" idx="16" hasCustomPrompt="1"/>
          </p:nvPr>
        </p:nvSpPr>
        <p:spPr>
          <a:xfrm>
            <a:off x="4331208" y="1845611"/>
            <a:ext cx="1554480" cy="1554480"/>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7" name="Picture Placeholder 13">
            <a:extLst>
              <a:ext uri="{FF2B5EF4-FFF2-40B4-BE49-F238E27FC236}">
                <a16:creationId xmlns:a16="http://schemas.microsoft.com/office/drawing/2014/main" id="{A7BC46FA-8642-43ED-9BA3-BCD151D33258}"/>
              </a:ext>
            </a:extLst>
          </p:cNvPr>
          <p:cNvSpPr>
            <a:spLocks noGrp="1"/>
          </p:cNvSpPr>
          <p:nvPr>
            <p:ph type="pic" sz="quarter" idx="17" hasCustomPrompt="1"/>
          </p:nvPr>
        </p:nvSpPr>
        <p:spPr>
          <a:xfrm>
            <a:off x="6306312" y="1845611"/>
            <a:ext cx="1554480" cy="1554480"/>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8" name="Picture Placeholder 13">
            <a:extLst>
              <a:ext uri="{FF2B5EF4-FFF2-40B4-BE49-F238E27FC236}">
                <a16:creationId xmlns:a16="http://schemas.microsoft.com/office/drawing/2014/main" id="{5FA171B2-167B-4D6B-AF3B-80C1D0572821}"/>
              </a:ext>
            </a:extLst>
          </p:cNvPr>
          <p:cNvSpPr>
            <a:spLocks noGrp="1"/>
          </p:cNvSpPr>
          <p:nvPr>
            <p:ph type="pic" sz="quarter" idx="18" hasCustomPrompt="1"/>
          </p:nvPr>
        </p:nvSpPr>
        <p:spPr>
          <a:xfrm>
            <a:off x="10256520" y="1845611"/>
            <a:ext cx="1554480" cy="1554480"/>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9" name="Picture Placeholder 13">
            <a:extLst>
              <a:ext uri="{FF2B5EF4-FFF2-40B4-BE49-F238E27FC236}">
                <a16:creationId xmlns:a16="http://schemas.microsoft.com/office/drawing/2014/main" id="{6E9471C7-B068-42EC-B797-BD0E1F11D3F1}"/>
              </a:ext>
            </a:extLst>
          </p:cNvPr>
          <p:cNvSpPr>
            <a:spLocks noGrp="1"/>
          </p:cNvSpPr>
          <p:nvPr>
            <p:ph type="pic" sz="quarter" idx="24" hasCustomPrompt="1"/>
          </p:nvPr>
        </p:nvSpPr>
        <p:spPr>
          <a:xfrm>
            <a:off x="8281416" y="1845611"/>
            <a:ext cx="1554480" cy="1554480"/>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cxnSp>
        <p:nvCxnSpPr>
          <p:cNvPr id="10" name="Straight Connector 9">
            <a:extLst>
              <a:ext uri="{FF2B5EF4-FFF2-40B4-BE49-F238E27FC236}">
                <a16:creationId xmlns:a16="http://schemas.microsoft.com/office/drawing/2014/main" id="{FAC4ECA2-5B6E-4115-A5E0-9C4C99B67EFB}"/>
              </a:ext>
            </a:extLst>
          </p:cNvPr>
          <p:cNvCxnSpPr>
            <a:cxnSpLocks/>
          </p:cNvCxnSpPr>
          <p:nvPr userDrawn="1"/>
        </p:nvCxnSpPr>
        <p:spPr>
          <a:xfrm>
            <a:off x="377415"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0EACBDD-3B57-4D09-903F-A0DEAFAF17E4}"/>
              </a:ext>
            </a:extLst>
          </p:cNvPr>
          <p:cNvCxnSpPr>
            <a:cxnSpLocks/>
          </p:cNvCxnSpPr>
          <p:nvPr userDrawn="1"/>
        </p:nvCxnSpPr>
        <p:spPr>
          <a:xfrm>
            <a:off x="2353236"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11095DE-C634-41C0-93D0-72A69EE5AB76}"/>
              </a:ext>
            </a:extLst>
          </p:cNvPr>
          <p:cNvCxnSpPr>
            <a:cxnSpLocks/>
          </p:cNvCxnSpPr>
          <p:nvPr userDrawn="1"/>
        </p:nvCxnSpPr>
        <p:spPr>
          <a:xfrm>
            <a:off x="4329057"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B4E6A54-C116-49CE-A792-A01ECA67A7D0}"/>
              </a:ext>
            </a:extLst>
          </p:cNvPr>
          <p:cNvCxnSpPr>
            <a:cxnSpLocks/>
          </p:cNvCxnSpPr>
          <p:nvPr userDrawn="1"/>
        </p:nvCxnSpPr>
        <p:spPr>
          <a:xfrm>
            <a:off x="6304878"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7580A23-E658-40ED-AF59-E5E415EE8254}"/>
              </a:ext>
            </a:extLst>
          </p:cNvPr>
          <p:cNvCxnSpPr>
            <a:cxnSpLocks/>
          </p:cNvCxnSpPr>
          <p:nvPr userDrawn="1"/>
        </p:nvCxnSpPr>
        <p:spPr>
          <a:xfrm>
            <a:off x="8280699"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3330091-607D-4DAA-BC06-146F0C933821}"/>
              </a:ext>
            </a:extLst>
          </p:cNvPr>
          <p:cNvCxnSpPr>
            <a:cxnSpLocks/>
          </p:cNvCxnSpPr>
          <p:nvPr userDrawn="1"/>
        </p:nvCxnSpPr>
        <p:spPr>
          <a:xfrm>
            <a:off x="10256520"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21">
            <a:extLst>
              <a:ext uri="{FF2B5EF4-FFF2-40B4-BE49-F238E27FC236}">
                <a16:creationId xmlns:a16="http://schemas.microsoft.com/office/drawing/2014/main" id="{177AD719-04F0-4EA3-A07D-5D84F1F86330}"/>
              </a:ext>
            </a:extLst>
          </p:cNvPr>
          <p:cNvSpPr>
            <a:spLocks noGrp="1"/>
          </p:cNvSpPr>
          <p:nvPr>
            <p:ph type="body" sz="quarter" idx="19" hasCustomPrompt="1"/>
          </p:nvPr>
        </p:nvSpPr>
        <p:spPr>
          <a:xfrm>
            <a:off x="377415"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solidFill>
                  <a:schemeClr val="bg1"/>
                </a:solidFill>
                <a:latin typeface="Palatino Linotype" panose="02040502050505030304" pitchFamily="18" charset="0"/>
              </a:defRPr>
            </a:lvl1pPr>
            <a:lvl2pPr marL="0" indent="0">
              <a:spcAft>
                <a:spcPts val="600"/>
              </a:spcAft>
              <a:buNone/>
              <a:defRPr sz="1600">
                <a:solidFill>
                  <a:schemeClr val="bg1"/>
                </a:solidFill>
              </a:defRPr>
            </a:lvl2pPr>
            <a:lvl3pPr marL="0" indent="0">
              <a:spcAft>
                <a:spcPts val="600"/>
              </a:spcAft>
              <a:buNone/>
              <a:defRPr sz="1200">
                <a:solidFill>
                  <a:schemeClr val="bg1"/>
                </a:solidFill>
              </a:defRPr>
            </a:lvl3pPr>
            <a:lvl4pPr marL="182880" indent="-182880">
              <a:spcAft>
                <a:spcPts val="600"/>
              </a:spcAft>
              <a:buFont typeface="Arial" panose="020B0604020202020204" pitchFamily="34" charset="0"/>
              <a:buChar char="•"/>
              <a:defRPr sz="1200">
                <a:solidFill>
                  <a:schemeClr val="bg1"/>
                </a:solidFill>
              </a:defRPr>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17" name="Text Placeholder 21">
            <a:extLst>
              <a:ext uri="{FF2B5EF4-FFF2-40B4-BE49-F238E27FC236}">
                <a16:creationId xmlns:a16="http://schemas.microsoft.com/office/drawing/2014/main" id="{DA649AC6-7B51-43BB-9EB1-B02642B7B936}"/>
              </a:ext>
            </a:extLst>
          </p:cNvPr>
          <p:cNvSpPr>
            <a:spLocks noGrp="1"/>
          </p:cNvSpPr>
          <p:nvPr>
            <p:ph type="body" sz="quarter" idx="20" hasCustomPrompt="1"/>
          </p:nvPr>
        </p:nvSpPr>
        <p:spPr>
          <a:xfrm>
            <a:off x="2353236"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solidFill>
                  <a:schemeClr val="bg1"/>
                </a:solidFill>
                <a:latin typeface="Palatino Linotype" panose="02040502050505030304" pitchFamily="18" charset="0"/>
              </a:defRPr>
            </a:lvl1pPr>
            <a:lvl2pPr marL="0" indent="0">
              <a:spcAft>
                <a:spcPts val="600"/>
              </a:spcAft>
              <a:buNone/>
              <a:defRPr sz="1600">
                <a:solidFill>
                  <a:schemeClr val="bg1"/>
                </a:solidFill>
              </a:defRPr>
            </a:lvl2pPr>
            <a:lvl3pPr marL="0" indent="0">
              <a:spcAft>
                <a:spcPts val="600"/>
              </a:spcAft>
              <a:buNone/>
              <a:defRPr sz="1200">
                <a:solidFill>
                  <a:schemeClr val="bg1"/>
                </a:solidFill>
              </a:defRPr>
            </a:lvl3pPr>
            <a:lvl4pPr marL="182880" indent="-182880">
              <a:spcAft>
                <a:spcPts val="600"/>
              </a:spcAft>
              <a:buFont typeface="Arial" panose="020B0604020202020204" pitchFamily="34" charset="0"/>
              <a:buChar char="•"/>
              <a:defRPr sz="1200">
                <a:solidFill>
                  <a:schemeClr val="bg1"/>
                </a:solidFill>
              </a:defRPr>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18" name="Text Placeholder 21">
            <a:extLst>
              <a:ext uri="{FF2B5EF4-FFF2-40B4-BE49-F238E27FC236}">
                <a16:creationId xmlns:a16="http://schemas.microsoft.com/office/drawing/2014/main" id="{82A615A5-3E85-4E9F-9C3F-69B47C5A1BDB}"/>
              </a:ext>
            </a:extLst>
          </p:cNvPr>
          <p:cNvSpPr>
            <a:spLocks noGrp="1"/>
          </p:cNvSpPr>
          <p:nvPr>
            <p:ph type="body" sz="quarter" idx="25" hasCustomPrompt="1"/>
          </p:nvPr>
        </p:nvSpPr>
        <p:spPr>
          <a:xfrm>
            <a:off x="4329057"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solidFill>
                  <a:schemeClr val="bg1"/>
                </a:solidFill>
                <a:latin typeface="Palatino Linotype" panose="02040502050505030304" pitchFamily="18" charset="0"/>
              </a:defRPr>
            </a:lvl1pPr>
            <a:lvl2pPr marL="0" indent="0">
              <a:spcAft>
                <a:spcPts val="600"/>
              </a:spcAft>
              <a:buNone/>
              <a:defRPr sz="1600">
                <a:solidFill>
                  <a:schemeClr val="bg1"/>
                </a:solidFill>
              </a:defRPr>
            </a:lvl2pPr>
            <a:lvl3pPr marL="0" indent="0">
              <a:spcAft>
                <a:spcPts val="600"/>
              </a:spcAft>
              <a:buNone/>
              <a:defRPr sz="1200">
                <a:solidFill>
                  <a:schemeClr val="bg1"/>
                </a:solidFill>
              </a:defRPr>
            </a:lvl3pPr>
            <a:lvl4pPr marL="182880" indent="-182880">
              <a:spcAft>
                <a:spcPts val="600"/>
              </a:spcAft>
              <a:buFont typeface="Arial" panose="020B0604020202020204" pitchFamily="34" charset="0"/>
              <a:buChar char="•"/>
              <a:defRPr sz="1200">
                <a:solidFill>
                  <a:schemeClr val="bg1"/>
                </a:solidFill>
              </a:defRPr>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19" name="Text Placeholder 21">
            <a:extLst>
              <a:ext uri="{FF2B5EF4-FFF2-40B4-BE49-F238E27FC236}">
                <a16:creationId xmlns:a16="http://schemas.microsoft.com/office/drawing/2014/main" id="{F3ACD616-960F-4440-89A4-45EF52591A5E}"/>
              </a:ext>
            </a:extLst>
          </p:cNvPr>
          <p:cNvSpPr>
            <a:spLocks noGrp="1"/>
          </p:cNvSpPr>
          <p:nvPr>
            <p:ph type="body" sz="quarter" idx="26" hasCustomPrompt="1"/>
          </p:nvPr>
        </p:nvSpPr>
        <p:spPr>
          <a:xfrm>
            <a:off x="6304878"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solidFill>
                  <a:schemeClr val="bg1"/>
                </a:solidFill>
                <a:latin typeface="Palatino Linotype" panose="02040502050505030304" pitchFamily="18" charset="0"/>
              </a:defRPr>
            </a:lvl1pPr>
            <a:lvl2pPr marL="0" indent="0">
              <a:spcAft>
                <a:spcPts val="600"/>
              </a:spcAft>
              <a:buNone/>
              <a:defRPr sz="1600">
                <a:solidFill>
                  <a:schemeClr val="bg1"/>
                </a:solidFill>
              </a:defRPr>
            </a:lvl2pPr>
            <a:lvl3pPr marL="0" indent="0">
              <a:spcAft>
                <a:spcPts val="600"/>
              </a:spcAft>
              <a:buNone/>
              <a:defRPr sz="1200">
                <a:solidFill>
                  <a:schemeClr val="bg1"/>
                </a:solidFill>
              </a:defRPr>
            </a:lvl3pPr>
            <a:lvl4pPr marL="182880" indent="-182880">
              <a:spcAft>
                <a:spcPts val="600"/>
              </a:spcAft>
              <a:buFont typeface="Arial" panose="020B0604020202020204" pitchFamily="34" charset="0"/>
              <a:buChar char="•"/>
              <a:defRPr sz="1200">
                <a:solidFill>
                  <a:schemeClr val="bg1"/>
                </a:solidFill>
              </a:defRPr>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0" name="Text Placeholder 21">
            <a:extLst>
              <a:ext uri="{FF2B5EF4-FFF2-40B4-BE49-F238E27FC236}">
                <a16:creationId xmlns:a16="http://schemas.microsoft.com/office/drawing/2014/main" id="{E49398CE-8AE5-42C3-B85C-18893CB5D52E}"/>
              </a:ext>
            </a:extLst>
          </p:cNvPr>
          <p:cNvSpPr>
            <a:spLocks noGrp="1"/>
          </p:cNvSpPr>
          <p:nvPr>
            <p:ph type="body" sz="quarter" idx="27" hasCustomPrompt="1"/>
          </p:nvPr>
        </p:nvSpPr>
        <p:spPr>
          <a:xfrm>
            <a:off x="8280699"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solidFill>
                  <a:schemeClr val="bg1"/>
                </a:solidFill>
                <a:latin typeface="Palatino Linotype" panose="02040502050505030304" pitchFamily="18" charset="0"/>
              </a:defRPr>
            </a:lvl1pPr>
            <a:lvl2pPr marL="0" indent="0">
              <a:spcAft>
                <a:spcPts val="600"/>
              </a:spcAft>
              <a:buNone/>
              <a:defRPr sz="1600">
                <a:solidFill>
                  <a:schemeClr val="bg1"/>
                </a:solidFill>
              </a:defRPr>
            </a:lvl2pPr>
            <a:lvl3pPr marL="0" indent="0">
              <a:spcAft>
                <a:spcPts val="600"/>
              </a:spcAft>
              <a:buNone/>
              <a:defRPr sz="1200">
                <a:solidFill>
                  <a:schemeClr val="bg1"/>
                </a:solidFill>
              </a:defRPr>
            </a:lvl3pPr>
            <a:lvl4pPr marL="182880" indent="-182880">
              <a:spcAft>
                <a:spcPts val="600"/>
              </a:spcAft>
              <a:buFont typeface="Arial" panose="020B0604020202020204" pitchFamily="34" charset="0"/>
              <a:buChar char="•"/>
              <a:defRPr sz="1200">
                <a:solidFill>
                  <a:schemeClr val="bg1"/>
                </a:solidFill>
              </a:defRPr>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1" name="Text Placeholder 21">
            <a:extLst>
              <a:ext uri="{FF2B5EF4-FFF2-40B4-BE49-F238E27FC236}">
                <a16:creationId xmlns:a16="http://schemas.microsoft.com/office/drawing/2014/main" id="{9D9C735C-6FC7-4359-87D7-68F4CC6960FD}"/>
              </a:ext>
            </a:extLst>
          </p:cNvPr>
          <p:cNvSpPr>
            <a:spLocks noGrp="1"/>
          </p:cNvSpPr>
          <p:nvPr>
            <p:ph type="body" sz="quarter" idx="28" hasCustomPrompt="1"/>
          </p:nvPr>
        </p:nvSpPr>
        <p:spPr>
          <a:xfrm>
            <a:off x="10256520"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solidFill>
                  <a:schemeClr val="bg1"/>
                </a:solidFill>
                <a:latin typeface="Palatino Linotype" panose="02040502050505030304" pitchFamily="18" charset="0"/>
              </a:defRPr>
            </a:lvl1pPr>
            <a:lvl2pPr marL="0" indent="0">
              <a:spcAft>
                <a:spcPts val="600"/>
              </a:spcAft>
              <a:buNone/>
              <a:defRPr sz="1600">
                <a:solidFill>
                  <a:schemeClr val="bg1"/>
                </a:solidFill>
              </a:defRPr>
            </a:lvl2pPr>
            <a:lvl3pPr marL="0" indent="0">
              <a:spcAft>
                <a:spcPts val="600"/>
              </a:spcAft>
              <a:buNone/>
              <a:defRPr sz="1200">
                <a:solidFill>
                  <a:schemeClr val="bg1"/>
                </a:solidFill>
              </a:defRPr>
            </a:lvl3pPr>
            <a:lvl4pPr marL="182880" indent="-182880">
              <a:spcAft>
                <a:spcPts val="600"/>
              </a:spcAft>
              <a:buFont typeface="Arial" panose="020B0604020202020204" pitchFamily="34" charset="0"/>
              <a:buChar char="•"/>
              <a:defRPr sz="1200">
                <a:solidFill>
                  <a:schemeClr val="bg1"/>
                </a:solidFill>
              </a:defRPr>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pic>
        <p:nvPicPr>
          <p:cNvPr id="26" name="Picture 25">
            <a:extLst>
              <a:ext uri="{FF2B5EF4-FFF2-40B4-BE49-F238E27FC236}">
                <a16:creationId xmlns:a16="http://schemas.microsoft.com/office/drawing/2014/main" id="{E6ED3B9D-41A1-4D0C-8F5D-EE0D79764C1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2" name="Rectangle 1">
            <a:extLst>
              <a:ext uri="{FF2B5EF4-FFF2-40B4-BE49-F238E27FC236}">
                <a16:creationId xmlns:a16="http://schemas.microsoft.com/office/drawing/2014/main" id="{59FB43FA-4061-4514-8C9B-617E21C3A972}"/>
              </a:ext>
            </a:extLst>
          </p:cNvPr>
          <p:cNvSpPr/>
          <p:nvPr userDrawn="1"/>
        </p:nvSpPr>
        <p:spPr>
          <a:xfrm>
            <a:off x="8829675" y="-171450"/>
            <a:ext cx="371475" cy="295273"/>
          </a:xfrm>
          <a:prstGeom prst="rect">
            <a:avLst/>
          </a:prstGeom>
          <a:solidFill>
            <a:srgbClr val="4600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4" name="TextBox 23">
            <a:extLst>
              <a:ext uri="{FF2B5EF4-FFF2-40B4-BE49-F238E27FC236}">
                <a16:creationId xmlns:a16="http://schemas.microsoft.com/office/drawing/2014/main" id="{50818890-0B4F-4066-BDD9-E8ABD18441D7}"/>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bg1"/>
                </a:solidFill>
                <a:effectLst/>
                <a:uLnTx/>
                <a:uFillTx/>
              </a:rPr>
              <a:t>Copyright © 2020 Accenture. All rights reserved.</a:t>
            </a:r>
            <a:endParaRPr kumimoji="0" lang="en-US" sz="1800" b="0" i="0" u="none" strike="noStrike" kern="0" cap="none" spc="0" normalizeH="0" baseline="0" noProof="0">
              <a:ln>
                <a:noFill/>
              </a:ln>
              <a:solidFill>
                <a:schemeClr val="bg1"/>
              </a:solidFill>
              <a:effectLst/>
              <a:uLnTx/>
              <a:uFillTx/>
            </a:endParaRPr>
          </a:p>
        </p:txBody>
      </p:sp>
      <p:sp>
        <p:nvSpPr>
          <p:cNvPr id="25" name="Slide Number Placeholder 6">
            <a:extLst>
              <a:ext uri="{FF2B5EF4-FFF2-40B4-BE49-F238E27FC236}">
                <a16:creationId xmlns:a16="http://schemas.microsoft.com/office/drawing/2014/main" id="{42456F1C-1206-4061-92B3-32FAFBEF5C81}"/>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bg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34303351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A35BC105-624D-4C2C-B3C7-04EFD2605835}"/>
              </a:ext>
            </a:extLst>
          </p:cNvPr>
          <p:cNvSpPr>
            <a:spLocks noGrp="1"/>
          </p:cNvSpPr>
          <p:nvPr>
            <p:ph type="body" sz="quarter" idx="42" hasCustomPrompt="1"/>
          </p:nvPr>
        </p:nvSpPr>
        <p:spPr>
          <a:xfrm>
            <a:off x="381000" y="1295233"/>
            <a:ext cx="3540355" cy="5016665"/>
          </a:xfrm>
          <a:prstGeom prst="rect">
            <a:avLst/>
          </a:prstGeom>
        </p:spPr>
        <p:txBody>
          <a:bodyPr/>
          <a:lstStyle>
            <a:lvl1pPr>
              <a:defRPr sz="2000" b="0"/>
            </a:lvl1pPr>
            <a:lvl2pPr>
              <a:defRPr sz="2000"/>
            </a:lvl2pPr>
            <a:lvl3pPr>
              <a:defRPr sz="2000"/>
            </a:lvl3pPr>
            <a:lvl4pPr>
              <a:defRPr sz="1800"/>
            </a:lvl4pPr>
            <a:lvl5pPr>
              <a:defRPr sz="1800"/>
            </a:lvl5pPr>
          </a:lstStyle>
          <a:p>
            <a:pPr lvl="0"/>
            <a:r>
              <a:rPr lang="en-GB"/>
              <a:t>Place text here, use indent to access other levels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1">
            <a:extLst>
              <a:ext uri="{FF2B5EF4-FFF2-40B4-BE49-F238E27FC236}">
                <a16:creationId xmlns:a16="http://schemas.microsoft.com/office/drawing/2014/main" id="{AD92CFC2-0B9A-42FC-B25F-EE131D3D55FA}"/>
              </a:ext>
            </a:extLst>
          </p:cNvPr>
          <p:cNvSpPr>
            <a:spLocks noGrp="1"/>
          </p:cNvSpPr>
          <p:nvPr>
            <p:ph type="title" hasCustomPrompt="1"/>
          </p:nvPr>
        </p:nvSpPr>
        <p:spPr>
          <a:xfrm>
            <a:off x="381000" y="381000"/>
            <a:ext cx="11430000" cy="914400"/>
          </a:xfrm>
          <a:prstGeom prst="rect">
            <a:avLst/>
          </a:prstGeom>
        </p:spPr>
        <p:txBody>
          <a:bodyPr/>
          <a:lstStyle>
            <a:lvl1pPr>
              <a:defRPr sz="3600" cap="none" baseline="0"/>
            </a:lvl1pPr>
          </a:lstStyle>
          <a:p>
            <a:r>
              <a:rPr lang="en-GB"/>
              <a:t>Place headline here (36pt, min 30pt)</a:t>
            </a:r>
            <a:endParaRPr lang="en-US"/>
          </a:p>
        </p:txBody>
      </p:sp>
      <p:sp>
        <p:nvSpPr>
          <p:cNvPr id="5" name="Picture Placeholder 13">
            <a:extLst>
              <a:ext uri="{FF2B5EF4-FFF2-40B4-BE49-F238E27FC236}">
                <a16:creationId xmlns:a16="http://schemas.microsoft.com/office/drawing/2014/main" id="{A5F0250F-344C-4B8D-9F17-6BE3E9A7441E}"/>
              </a:ext>
            </a:extLst>
          </p:cNvPr>
          <p:cNvSpPr>
            <a:spLocks noGrp="1"/>
          </p:cNvSpPr>
          <p:nvPr>
            <p:ph type="pic" sz="quarter" idx="16" hasCustomPrompt="1"/>
          </p:nvPr>
        </p:nvSpPr>
        <p:spPr>
          <a:xfrm>
            <a:off x="4325822" y="1295233"/>
            <a:ext cx="1186945" cy="1186945"/>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6" name="Picture Placeholder 13">
            <a:extLst>
              <a:ext uri="{FF2B5EF4-FFF2-40B4-BE49-F238E27FC236}">
                <a16:creationId xmlns:a16="http://schemas.microsoft.com/office/drawing/2014/main" id="{A22D3D2A-3512-406C-B48B-F78A90A6F404}"/>
              </a:ext>
            </a:extLst>
          </p:cNvPr>
          <p:cNvSpPr>
            <a:spLocks noGrp="1"/>
          </p:cNvSpPr>
          <p:nvPr>
            <p:ph type="pic" sz="quarter" idx="17" hasCustomPrompt="1"/>
          </p:nvPr>
        </p:nvSpPr>
        <p:spPr>
          <a:xfrm>
            <a:off x="6298233" y="1295233"/>
            <a:ext cx="1186945" cy="1186945"/>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7" name="Picture Placeholder 13">
            <a:extLst>
              <a:ext uri="{FF2B5EF4-FFF2-40B4-BE49-F238E27FC236}">
                <a16:creationId xmlns:a16="http://schemas.microsoft.com/office/drawing/2014/main" id="{F35267D8-941D-4128-A87E-40D7630D3DD0}"/>
              </a:ext>
            </a:extLst>
          </p:cNvPr>
          <p:cNvSpPr>
            <a:spLocks noGrp="1"/>
          </p:cNvSpPr>
          <p:nvPr>
            <p:ph type="pic" sz="quarter" idx="18" hasCustomPrompt="1"/>
          </p:nvPr>
        </p:nvSpPr>
        <p:spPr>
          <a:xfrm>
            <a:off x="10243055" y="1295233"/>
            <a:ext cx="1186945" cy="1186945"/>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8" name="Picture Placeholder 13">
            <a:extLst>
              <a:ext uri="{FF2B5EF4-FFF2-40B4-BE49-F238E27FC236}">
                <a16:creationId xmlns:a16="http://schemas.microsoft.com/office/drawing/2014/main" id="{8B3BDAD4-6A62-43CA-A446-47C2ABDC5FB6}"/>
              </a:ext>
            </a:extLst>
          </p:cNvPr>
          <p:cNvSpPr>
            <a:spLocks noGrp="1"/>
          </p:cNvSpPr>
          <p:nvPr>
            <p:ph type="pic" sz="quarter" idx="24" hasCustomPrompt="1"/>
          </p:nvPr>
        </p:nvSpPr>
        <p:spPr>
          <a:xfrm>
            <a:off x="8270644" y="1295233"/>
            <a:ext cx="1186945" cy="1186945"/>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cxnSp>
        <p:nvCxnSpPr>
          <p:cNvPr id="9" name="Straight Connector 8">
            <a:extLst>
              <a:ext uri="{FF2B5EF4-FFF2-40B4-BE49-F238E27FC236}">
                <a16:creationId xmlns:a16="http://schemas.microsoft.com/office/drawing/2014/main" id="{EF69EA3A-08EE-43FC-A0AF-CC1285FF130F}"/>
              </a:ext>
            </a:extLst>
          </p:cNvPr>
          <p:cNvCxnSpPr>
            <a:cxnSpLocks/>
          </p:cNvCxnSpPr>
          <p:nvPr userDrawn="1"/>
        </p:nvCxnSpPr>
        <p:spPr>
          <a:xfrm>
            <a:off x="4325822"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845E48B-13CB-415C-930D-F982A43AA32A}"/>
              </a:ext>
            </a:extLst>
          </p:cNvPr>
          <p:cNvCxnSpPr>
            <a:cxnSpLocks/>
          </p:cNvCxnSpPr>
          <p:nvPr userDrawn="1"/>
        </p:nvCxnSpPr>
        <p:spPr>
          <a:xfrm>
            <a:off x="6298233"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E1BE724-7F28-47F8-85F3-7B84A9CF1CE1}"/>
              </a:ext>
            </a:extLst>
          </p:cNvPr>
          <p:cNvCxnSpPr>
            <a:cxnSpLocks/>
          </p:cNvCxnSpPr>
          <p:nvPr userDrawn="1"/>
        </p:nvCxnSpPr>
        <p:spPr>
          <a:xfrm>
            <a:off x="8270644"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D14BF5B-69B7-4D8B-8004-BE2FA819DC01}"/>
              </a:ext>
            </a:extLst>
          </p:cNvPr>
          <p:cNvCxnSpPr>
            <a:cxnSpLocks/>
          </p:cNvCxnSpPr>
          <p:nvPr userDrawn="1"/>
        </p:nvCxnSpPr>
        <p:spPr>
          <a:xfrm>
            <a:off x="10243055"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21">
            <a:extLst>
              <a:ext uri="{FF2B5EF4-FFF2-40B4-BE49-F238E27FC236}">
                <a16:creationId xmlns:a16="http://schemas.microsoft.com/office/drawing/2014/main" id="{8F06A0F2-2653-4839-B98B-42C85A90B62F}"/>
              </a:ext>
            </a:extLst>
          </p:cNvPr>
          <p:cNvSpPr>
            <a:spLocks noGrp="1"/>
          </p:cNvSpPr>
          <p:nvPr>
            <p:ph type="body" sz="quarter" idx="25" hasCustomPrompt="1"/>
          </p:nvPr>
        </p:nvSpPr>
        <p:spPr>
          <a:xfrm>
            <a:off x="4325822" y="2786552"/>
            <a:ext cx="1567945" cy="978418"/>
          </a:xfrm>
          <a:prstGeom prst="rect">
            <a:avLst/>
          </a:prstGeo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14" name="Text Placeholder 21">
            <a:extLst>
              <a:ext uri="{FF2B5EF4-FFF2-40B4-BE49-F238E27FC236}">
                <a16:creationId xmlns:a16="http://schemas.microsoft.com/office/drawing/2014/main" id="{138C91DF-19B9-4EBD-84C2-0584C871F1B8}"/>
              </a:ext>
            </a:extLst>
          </p:cNvPr>
          <p:cNvSpPr>
            <a:spLocks noGrp="1"/>
          </p:cNvSpPr>
          <p:nvPr>
            <p:ph type="body" sz="quarter" idx="26" hasCustomPrompt="1"/>
          </p:nvPr>
        </p:nvSpPr>
        <p:spPr>
          <a:xfrm>
            <a:off x="6298233" y="2786552"/>
            <a:ext cx="1567945" cy="978418"/>
          </a:xfrm>
          <a:prstGeom prst="rect">
            <a:avLst/>
          </a:prstGeo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15" name="Text Placeholder 21">
            <a:extLst>
              <a:ext uri="{FF2B5EF4-FFF2-40B4-BE49-F238E27FC236}">
                <a16:creationId xmlns:a16="http://schemas.microsoft.com/office/drawing/2014/main" id="{6D9918DB-3405-41DB-9161-36344255D478}"/>
              </a:ext>
            </a:extLst>
          </p:cNvPr>
          <p:cNvSpPr>
            <a:spLocks noGrp="1"/>
          </p:cNvSpPr>
          <p:nvPr>
            <p:ph type="body" sz="quarter" idx="27" hasCustomPrompt="1"/>
          </p:nvPr>
        </p:nvSpPr>
        <p:spPr>
          <a:xfrm>
            <a:off x="8270644" y="2786552"/>
            <a:ext cx="1567945" cy="978418"/>
          </a:xfrm>
          <a:prstGeom prst="rect">
            <a:avLst/>
          </a:prstGeo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16" name="Text Placeholder 21">
            <a:extLst>
              <a:ext uri="{FF2B5EF4-FFF2-40B4-BE49-F238E27FC236}">
                <a16:creationId xmlns:a16="http://schemas.microsoft.com/office/drawing/2014/main" id="{E11591D7-9320-401D-B9AE-0027DF4C1B21}"/>
              </a:ext>
            </a:extLst>
          </p:cNvPr>
          <p:cNvSpPr>
            <a:spLocks noGrp="1"/>
          </p:cNvSpPr>
          <p:nvPr>
            <p:ph type="body" sz="quarter" idx="28" hasCustomPrompt="1"/>
          </p:nvPr>
        </p:nvSpPr>
        <p:spPr>
          <a:xfrm>
            <a:off x="10243055" y="2786552"/>
            <a:ext cx="1567945" cy="978418"/>
          </a:xfrm>
          <a:prstGeom prst="rect">
            <a:avLst/>
          </a:prstGeo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17" name="Picture Placeholder 13">
            <a:extLst>
              <a:ext uri="{FF2B5EF4-FFF2-40B4-BE49-F238E27FC236}">
                <a16:creationId xmlns:a16="http://schemas.microsoft.com/office/drawing/2014/main" id="{B56FAE78-006F-4C66-8D93-B8A267669D54}"/>
              </a:ext>
            </a:extLst>
          </p:cNvPr>
          <p:cNvSpPr>
            <a:spLocks noGrp="1"/>
          </p:cNvSpPr>
          <p:nvPr>
            <p:ph type="pic" sz="quarter" idx="43" hasCustomPrompt="1"/>
          </p:nvPr>
        </p:nvSpPr>
        <p:spPr>
          <a:xfrm>
            <a:off x="4325822" y="3842161"/>
            <a:ext cx="1186945" cy="1186945"/>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18" name="Picture Placeholder 13">
            <a:extLst>
              <a:ext uri="{FF2B5EF4-FFF2-40B4-BE49-F238E27FC236}">
                <a16:creationId xmlns:a16="http://schemas.microsoft.com/office/drawing/2014/main" id="{774A1C6B-05A2-4B03-8ACE-FDBCE5FEAFA3}"/>
              </a:ext>
            </a:extLst>
          </p:cNvPr>
          <p:cNvSpPr>
            <a:spLocks noGrp="1"/>
          </p:cNvSpPr>
          <p:nvPr>
            <p:ph type="pic" sz="quarter" idx="44" hasCustomPrompt="1"/>
          </p:nvPr>
        </p:nvSpPr>
        <p:spPr>
          <a:xfrm>
            <a:off x="6298233" y="3842161"/>
            <a:ext cx="1186945" cy="1186945"/>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19" name="Picture Placeholder 13">
            <a:extLst>
              <a:ext uri="{FF2B5EF4-FFF2-40B4-BE49-F238E27FC236}">
                <a16:creationId xmlns:a16="http://schemas.microsoft.com/office/drawing/2014/main" id="{811104F0-EAE6-4293-AD73-CC1AA02EEF85}"/>
              </a:ext>
            </a:extLst>
          </p:cNvPr>
          <p:cNvSpPr>
            <a:spLocks noGrp="1"/>
          </p:cNvSpPr>
          <p:nvPr>
            <p:ph type="pic" sz="quarter" idx="45" hasCustomPrompt="1"/>
          </p:nvPr>
        </p:nvSpPr>
        <p:spPr>
          <a:xfrm>
            <a:off x="10243055" y="3842161"/>
            <a:ext cx="1186945" cy="1186945"/>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0" name="Picture Placeholder 13">
            <a:extLst>
              <a:ext uri="{FF2B5EF4-FFF2-40B4-BE49-F238E27FC236}">
                <a16:creationId xmlns:a16="http://schemas.microsoft.com/office/drawing/2014/main" id="{71267F2C-C3E7-49AF-9A6B-C70C4067C915}"/>
              </a:ext>
            </a:extLst>
          </p:cNvPr>
          <p:cNvSpPr>
            <a:spLocks noGrp="1"/>
          </p:cNvSpPr>
          <p:nvPr>
            <p:ph type="pic" sz="quarter" idx="46" hasCustomPrompt="1"/>
          </p:nvPr>
        </p:nvSpPr>
        <p:spPr>
          <a:xfrm>
            <a:off x="8270644" y="3842161"/>
            <a:ext cx="1186945" cy="1186945"/>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cxnSp>
        <p:nvCxnSpPr>
          <p:cNvPr id="21" name="Straight Connector 20">
            <a:extLst>
              <a:ext uri="{FF2B5EF4-FFF2-40B4-BE49-F238E27FC236}">
                <a16:creationId xmlns:a16="http://schemas.microsoft.com/office/drawing/2014/main" id="{F4707EF0-654C-42A6-91D5-139CDCC4FA3F}"/>
              </a:ext>
            </a:extLst>
          </p:cNvPr>
          <p:cNvCxnSpPr>
            <a:cxnSpLocks/>
          </p:cNvCxnSpPr>
          <p:nvPr userDrawn="1"/>
        </p:nvCxnSpPr>
        <p:spPr>
          <a:xfrm>
            <a:off x="4325822"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933A7B-9D67-4BF2-ABF9-3A1E5A5604AE}"/>
              </a:ext>
            </a:extLst>
          </p:cNvPr>
          <p:cNvCxnSpPr>
            <a:cxnSpLocks/>
          </p:cNvCxnSpPr>
          <p:nvPr userDrawn="1"/>
        </p:nvCxnSpPr>
        <p:spPr>
          <a:xfrm>
            <a:off x="6298233"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62AC483-8650-42AB-BA62-ABC3014EBC88}"/>
              </a:ext>
            </a:extLst>
          </p:cNvPr>
          <p:cNvCxnSpPr>
            <a:cxnSpLocks/>
          </p:cNvCxnSpPr>
          <p:nvPr userDrawn="1"/>
        </p:nvCxnSpPr>
        <p:spPr>
          <a:xfrm>
            <a:off x="8270644"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5FE3483-4CE7-4AE2-AAB7-DA4723E2E451}"/>
              </a:ext>
            </a:extLst>
          </p:cNvPr>
          <p:cNvCxnSpPr>
            <a:cxnSpLocks/>
          </p:cNvCxnSpPr>
          <p:nvPr userDrawn="1"/>
        </p:nvCxnSpPr>
        <p:spPr>
          <a:xfrm>
            <a:off x="10243055"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Text Placeholder 21">
            <a:extLst>
              <a:ext uri="{FF2B5EF4-FFF2-40B4-BE49-F238E27FC236}">
                <a16:creationId xmlns:a16="http://schemas.microsoft.com/office/drawing/2014/main" id="{1F54C68B-D890-4A30-9C63-D58B9C4DBEDA}"/>
              </a:ext>
            </a:extLst>
          </p:cNvPr>
          <p:cNvSpPr>
            <a:spLocks noGrp="1"/>
          </p:cNvSpPr>
          <p:nvPr>
            <p:ph type="body" sz="quarter" idx="47" hasCustomPrompt="1"/>
          </p:nvPr>
        </p:nvSpPr>
        <p:spPr>
          <a:xfrm>
            <a:off x="4325822" y="5333480"/>
            <a:ext cx="1567945" cy="978418"/>
          </a:xfrm>
          <a:prstGeom prst="rect">
            <a:avLst/>
          </a:prstGeo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26" name="Text Placeholder 21">
            <a:extLst>
              <a:ext uri="{FF2B5EF4-FFF2-40B4-BE49-F238E27FC236}">
                <a16:creationId xmlns:a16="http://schemas.microsoft.com/office/drawing/2014/main" id="{426FA1E2-7EF4-4F3F-96E1-4C1A2C5E838F}"/>
              </a:ext>
            </a:extLst>
          </p:cNvPr>
          <p:cNvSpPr>
            <a:spLocks noGrp="1"/>
          </p:cNvSpPr>
          <p:nvPr>
            <p:ph type="body" sz="quarter" idx="48" hasCustomPrompt="1"/>
          </p:nvPr>
        </p:nvSpPr>
        <p:spPr>
          <a:xfrm>
            <a:off x="6298233" y="5333480"/>
            <a:ext cx="1567945" cy="978418"/>
          </a:xfrm>
          <a:prstGeom prst="rect">
            <a:avLst/>
          </a:prstGeo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27" name="Text Placeholder 21">
            <a:extLst>
              <a:ext uri="{FF2B5EF4-FFF2-40B4-BE49-F238E27FC236}">
                <a16:creationId xmlns:a16="http://schemas.microsoft.com/office/drawing/2014/main" id="{74AE9169-5CB6-4A7C-BE6C-33A6C90EC372}"/>
              </a:ext>
            </a:extLst>
          </p:cNvPr>
          <p:cNvSpPr>
            <a:spLocks noGrp="1"/>
          </p:cNvSpPr>
          <p:nvPr>
            <p:ph type="body" sz="quarter" idx="49" hasCustomPrompt="1"/>
          </p:nvPr>
        </p:nvSpPr>
        <p:spPr>
          <a:xfrm>
            <a:off x="8270644" y="5333480"/>
            <a:ext cx="1567945" cy="978418"/>
          </a:xfrm>
          <a:prstGeom prst="rect">
            <a:avLst/>
          </a:prstGeo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28" name="Text Placeholder 21">
            <a:extLst>
              <a:ext uri="{FF2B5EF4-FFF2-40B4-BE49-F238E27FC236}">
                <a16:creationId xmlns:a16="http://schemas.microsoft.com/office/drawing/2014/main" id="{4678B2ED-6E44-4C41-967B-0CE8212FAB97}"/>
              </a:ext>
            </a:extLst>
          </p:cNvPr>
          <p:cNvSpPr>
            <a:spLocks noGrp="1"/>
          </p:cNvSpPr>
          <p:nvPr>
            <p:ph type="body" sz="quarter" idx="50" hasCustomPrompt="1"/>
          </p:nvPr>
        </p:nvSpPr>
        <p:spPr>
          <a:xfrm>
            <a:off x="10243055" y="5333480"/>
            <a:ext cx="1567945" cy="978418"/>
          </a:xfrm>
          <a:prstGeom prst="rect">
            <a:avLst/>
          </a:prstGeo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29" name="TextBox 28">
            <a:extLst>
              <a:ext uri="{FF2B5EF4-FFF2-40B4-BE49-F238E27FC236}">
                <a16:creationId xmlns:a16="http://schemas.microsoft.com/office/drawing/2014/main" id="{6FBC0BD1-9CB1-4682-A7FE-16CF269DFDDC}"/>
              </a:ext>
            </a:extLst>
          </p:cNvPr>
          <p:cNvSpPr txBox="1"/>
          <p:nvPr userDrawn="1"/>
        </p:nvSpPr>
        <p:spPr>
          <a:xfrm>
            <a:off x="9363919" y="6620719"/>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30" name="TextBox 29">
            <a:extLst>
              <a:ext uri="{FF2B5EF4-FFF2-40B4-BE49-F238E27FC236}">
                <a16:creationId xmlns:a16="http://schemas.microsoft.com/office/drawing/2014/main" id="{9BECBA2A-29F1-45DD-B57A-C86D160D54B2}"/>
              </a:ext>
            </a:extLst>
          </p:cNvPr>
          <p:cNvSpPr txBox="1"/>
          <p:nvPr userDrawn="1"/>
        </p:nvSpPr>
        <p:spPr>
          <a:xfrm>
            <a:off x="9734309" y="6539696"/>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31" name="TextBox 30">
            <a:extLst>
              <a:ext uri="{FF2B5EF4-FFF2-40B4-BE49-F238E27FC236}">
                <a16:creationId xmlns:a16="http://schemas.microsoft.com/office/drawing/2014/main" id="{69085117-E87A-4662-ADD3-C60E1BC56128}"/>
              </a:ext>
            </a:extLst>
          </p:cNvPr>
          <p:cNvSpPr txBox="1"/>
          <p:nvPr userDrawn="1"/>
        </p:nvSpPr>
        <p:spPr>
          <a:xfrm>
            <a:off x="10131552" y="6528816"/>
            <a:ext cx="0" cy="0"/>
          </a:xfrm>
          <a:prstGeom prst="rect">
            <a:avLst/>
          </a:prstGeom>
          <a:noFill/>
        </p:spPr>
        <p:txBody>
          <a:bodyPr wrap="none" lIns="0" tIns="0" rIns="0" bIns="0" rtlCol="0">
            <a:noAutofit/>
          </a:bodyPr>
          <a:lstStyle/>
          <a:p>
            <a:pPr algn="l" defTabSz="228600">
              <a:spcAft>
                <a:spcPts val="1200"/>
              </a:spcAft>
            </a:pPr>
            <a:endParaRPr lang="en-US" noProof="0"/>
          </a:p>
        </p:txBody>
      </p:sp>
      <p:pic>
        <p:nvPicPr>
          <p:cNvPr id="34" name="Picture 33">
            <a:extLst>
              <a:ext uri="{FF2B5EF4-FFF2-40B4-BE49-F238E27FC236}">
                <a16:creationId xmlns:a16="http://schemas.microsoft.com/office/drawing/2014/main" id="{7E679671-8BBF-4F2A-AF06-391BA6802C5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35" name="TextBox 34">
            <a:extLst>
              <a:ext uri="{FF2B5EF4-FFF2-40B4-BE49-F238E27FC236}">
                <a16:creationId xmlns:a16="http://schemas.microsoft.com/office/drawing/2014/main" id="{379240B7-154D-43AE-BC46-AE9B23C4BAF7}"/>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36" name="Slide Number Placeholder 6">
            <a:extLst>
              <a:ext uri="{FF2B5EF4-FFF2-40B4-BE49-F238E27FC236}">
                <a16:creationId xmlns:a16="http://schemas.microsoft.com/office/drawing/2014/main" id="{E70540D2-F5C5-4AF4-9E5F-90EF2E8185EF}"/>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0517519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and Image 1">
    <p:spTree>
      <p:nvGrpSpPr>
        <p:cNvPr id="1" name=""/>
        <p:cNvGrpSpPr/>
        <p:nvPr/>
      </p:nvGrpSpPr>
      <p:grpSpPr>
        <a:xfrm>
          <a:off x="0" y="0"/>
          <a:ext cx="0" cy="0"/>
          <a:chOff x="0" y="0"/>
          <a:chExt cx="0" cy="0"/>
        </a:xfrm>
      </p:grpSpPr>
      <p:sp>
        <p:nvSpPr>
          <p:cNvPr id="3" name="Text Placeholder 14">
            <a:extLst>
              <a:ext uri="{FF2B5EF4-FFF2-40B4-BE49-F238E27FC236}">
                <a16:creationId xmlns:a16="http://schemas.microsoft.com/office/drawing/2014/main" id="{932FB094-E190-411D-8D4A-1FBB9EBE5AAF}"/>
              </a:ext>
            </a:extLst>
          </p:cNvPr>
          <p:cNvSpPr>
            <a:spLocks noGrp="1"/>
          </p:cNvSpPr>
          <p:nvPr>
            <p:ph type="body" sz="quarter" idx="14" hasCustomPrompt="1"/>
          </p:nvPr>
        </p:nvSpPr>
        <p:spPr>
          <a:xfrm>
            <a:off x="381001" y="3267635"/>
            <a:ext cx="5334000" cy="2667000"/>
          </a:xfrm>
          <a:prstGeom prst="rect">
            <a:avLst/>
          </a:prstGeom>
        </p:spPr>
        <p:txBody>
          <a:bodyPr/>
          <a:lstStyle>
            <a:lvl1pPr marL="0" indent="0">
              <a:buNone/>
              <a:defRPr sz="2400" b="0">
                <a:solidFill>
                  <a:schemeClr val="accent1"/>
                </a:solidFill>
                <a:latin typeface="Palatino Linotype" panose="02040502050505030304" pitchFamily="18"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sub-headline here in Palatino Linotype, indent for other levels</a:t>
            </a:r>
          </a:p>
          <a:p>
            <a:pPr lvl="1"/>
            <a:r>
              <a:rPr lang="en-US"/>
              <a:t>Second level (text 18pt)</a:t>
            </a:r>
          </a:p>
          <a:p>
            <a:pPr lvl="2"/>
            <a:r>
              <a:rPr lang="en-US"/>
              <a:t>Third level bullet (bullet 18pt)</a:t>
            </a:r>
          </a:p>
          <a:p>
            <a:pPr lvl="3"/>
            <a:r>
              <a:rPr lang="en-US"/>
              <a:t>Fourth level bullet (bullet 16pt)</a:t>
            </a:r>
          </a:p>
          <a:p>
            <a:pPr lvl="4"/>
            <a:r>
              <a:rPr lang="en-US"/>
              <a:t>Fifth level bullet (bullet 16pt)</a:t>
            </a:r>
          </a:p>
        </p:txBody>
      </p:sp>
      <p:sp>
        <p:nvSpPr>
          <p:cNvPr id="4" name="Picture Placeholder 2">
            <a:extLst>
              <a:ext uri="{FF2B5EF4-FFF2-40B4-BE49-F238E27FC236}">
                <a16:creationId xmlns:a16="http://schemas.microsoft.com/office/drawing/2014/main" id="{EE67C623-F1C7-466A-A7B6-323E5511A670}"/>
              </a:ext>
            </a:extLst>
          </p:cNvPr>
          <p:cNvSpPr>
            <a:spLocks noGrp="1"/>
          </p:cNvSpPr>
          <p:nvPr>
            <p:ph type="pic" idx="1" hasCustomPrompt="1"/>
          </p:nvPr>
        </p:nvSpPr>
        <p:spPr>
          <a:xfrm>
            <a:off x="6096000" y="196770"/>
            <a:ext cx="6096000" cy="6042106"/>
          </a:xfrm>
          <a:prstGeom prst="rect">
            <a:avLst/>
          </a:prstGeom>
        </p:spPr>
        <p:txBody>
          <a:bodyPr anchor="ctr"/>
          <a:lstStyle>
            <a:lvl1pPr marL="0" indent="0" algn="ctr" defTabSz="914400" rtl="0" eaLnBrk="1" latinLnBrk="0" hangingPunct="1">
              <a:lnSpc>
                <a:spcPct val="100000"/>
              </a:lnSpc>
              <a:spcBef>
                <a:spcPts val="0"/>
              </a:spcBef>
              <a:spcAft>
                <a:spcPts val="1200"/>
              </a:spcAft>
              <a:buFont typeface="Arial"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Add image, then ‘Send to Back’</a:t>
            </a:r>
            <a:endParaRPr lang="en-US"/>
          </a:p>
        </p:txBody>
      </p:sp>
      <p:sp>
        <p:nvSpPr>
          <p:cNvPr id="5" name="Title 1">
            <a:extLst>
              <a:ext uri="{FF2B5EF4-FFF2-40B4-BE49-F238E27FC236}">
                <a16:creationId xmlns:a16="http://schemas.microsoft.com/office/drawing/2014/main" id="{780EE1F7-4A1D-4A4F-935D-C0FDAF795ECA}"/>
              </a:ext>
            </a:extLst>
          </p:cNvPr>
          <p:cNvSpPr>
            <a:spLocks noGrp="1"/>
          </p:cNvSpPr>
          <p:nvPr>
            <p:ph type="title" hasCustomPrompt="1"/>
          </p:nvPr>
        </p:nvSpPr>
        <p:spPr>
          <a:xfrm>
            <a:off x="381000" y="381000"/>
            <a:ext cx="5334000" cy="2667000"/>
          </a:xfrm>
          <a:prstGeom prst="rect">
            <a:avLst/>
          </a:prstGeom>
        </p:spPr>
        <p:txBody>
          <a:bodyPr anchor="b"/>
          <a:lstStyle>
            <a:lvl1pPr>
              <a:defRPr sz="3600" cap="none" baseline="0"/>
            </a:lvl1pPr>
          </a:lstStyle>
          <a:p>
            <a:r>
              <a:rPr lang="en-GB"/>
              <a:t>Place headline here (36pt, min 30pt)</a:t>
            </a:r>
            <a:endParaRPr lang="en-US"/>
          </a:p>
        </p:txBody>
      </p:sp>
      <p:pic>
        <p:nvPicPr>
          <p:cNvPr id="10" name="Picture 9">
            <a:extLst>
              <a:ext uri="{FF2B5EF4-FFF2-40B4-BE49-F238E27FC236}">
                <a16:creationId xmlns:a16="http://schemas.microsoft.com/office/drawing/2014/main" id="{F05A509E-C160-4399-BD24-9DD2A14D50D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7" name="TextBox 6">
            <a:extLst>
              <a:ext uri="{FF2B5EF4-FFF2-40B4-BE49-F238E27FC236}">
                <a16:creationId xmlns:a16="http://schemas.microsoft.com/office/drawing/2014/main" id="{0F5C62BD-67B1-4418-BC3B-F8F9C2A53481}"/>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8" name="Slide Number Placeholder 6">
            <a:extLst>
              <a:ext uri="{FF2B5EF4-FFF2-40B4-BE49-F238E27FC236}">
                <a16:creationId xmlns:a16="http://schemas.microsoft.com/office/drawing/2014/main" id="{9F4A0D22-662D-4F16-BD96-DBE985788051}"/>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8393259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2">
    <p:bg>
      <p:bgPr>
        <a:solidFill>
          <a:srgbClr val="A100FF"/>
        </a:solidFill>
        <a:effectLst/>
      </p:bgPr>
    </p:bg>
    <p:spTree>
      <p:nvGrpSpPr>
        <p:cNvPr id="1" name=""/>
        <p:cNvGrpSpPr/>
        <p:nvPr/>
      </p:nvGrpSpPr>
      <p:grpSpPr>
        <a:xfrm>
          <a:off x="0" y="0"/>
          <a:ext cx="0" cy="0"/>
          <a:chOff x="0" y="0"/>
          <a:chExt cx="0" cy="0"/>
        </a:xfrm>
      </p:grpSpPr>
      <p:sp>
        <p:nvSpPr>
          <p:cNvPr id="3" name="Picture Placeholder 35">
            <a:extLst>
              <a:ext uri="{FF2B5EF4-FFF2-40B4-BE49-F238E27FC236}">
                <a16:creationId xmlns:a16="http://schemas.microsoft.com/office/drawing/2014/main" id="{55B56611-66D5-4045-8857-EC7F29AA4E01}"/>
              </a:ext>
            </a:extLst>
          </p:cNvPr>
          <p:cNvSpPr>
            <a:spLocks noGrp="1"/>
          </p:cNvSpPr>
          <p:nvPr>
            <p:ph type="pic" sz="quarter" idx="16" hasCustomPrompt="1"/>
          </p:nvPr>
        </p:nvSpPr>
        <p:spPr>
          <a:xfrm>
            <a:off x="0" y="-1"/>
            <a:ext cx="6096024" cy="6309361"/>
          </a:xfrm>
          <a:prstGeom prst="rect">
            <a:avLst/>
          </a:prstGeom>
          <a:noFill/>
        </p:spPr>
        <p:txBody>
          <a:bodyPr anchor="ctr"/>
          <a:lstStyle>
            <a:lvl1pPr marL="0" indent="0" algn="ctr">
              <a:buNone/>
              <a:defRPr sz="1400" b="0">
                <a:solidFill>
                  <a:schemeClr val="bg1"/>
                </a:solidFill>
              </a:defRPr>
            </a:lvl1pPr>
          </a:lstStyle>
          <a:p>
            <a:r>
              <a:rPr lang="en-GB"/>
              <a:t>Add image here</a:t>
            </a:r>
            <a:endParaRPr lang="en-US"/>
          </a:p>
        </p:txBody>
      </p:sp>
      <p:sp>
        <p:nvSpPr>
          <p:cNvPr id="4" name="Rectangle 3">
            <a:extLst>
              <a:ext uri="{FF2B5EF4-FFF2-40B4-BE49-F238E27FC236}">
                <a16:creationId xmlns:a16="http://schemas.microsoft.com/office/drawing/2014/main" id="{46D8DFE5-23B6-44E2-BC6D-B81FAC0ED85D}"/>
              </a:ext>
            </a:extLst>
          </p:cNvPr>
          <p:cNvSpPr/>
          <p:nvPr userDrawn="1"/>
        </p:nvSpPr>
        <p:spPr>
          <a:xfrm>
            <a:off x="0" y="6309360"/>
            <a:ext cx="12192000" cy="548640"/>
          </a:xfrm>
          <a:prstGeom prst="rect">
            <a:avLst/>
          </a:prstGeom>
          <a:solidFill>
            <a:srgbClr val="4600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A4C85211-58D3-4D2F-9610-E0C22C1D014C}"/>
              </a:ext>
            </a:extLst>
          </p:cNvPr>
          <p:cNvSpPr>
            <a:spLocks noGrp="1"/>
          </p:cNvSpPr>
          <p:nvPr>
            <p:ph type="title" hasCustomPrompt="1"/>
          </p:nvPr>
        </p:nvSpPr>
        <p:spPr>
          <a:xfrm>
            <a:off x="6476999" y="381000"/>
            <a:ext cx="5334000" cy="2667000"/>
          </a:xfrm>
          <a:prstGeom prst="rect">
            <a:avLst/>
          </a:prstGeom>
        </p:spPr>
        <p:txBody>
          <a:bodyPr anchor="b"/>
          <a:lstStyle>
            <a:lvl1pPr>
              <a:defRPr sz="3600" cap="none" baseline="0">
                <a:solidFill>
                  <a:schemeClr val="bg1"/>
                </a:solidFill>
              </a:defRPr>
            </a:lvl1pPr>
          </a:lstStyle>
          <a:p>
            <a:r>
              <a:rPr lang="en-GB"/>
              <a:t>Place headline here (36pt, min 30pt)</a:t>
            </a:r>
            <a:endParaRPr lang="en-US"/>
          </a:p>
        </p:txBody>
      </p:sp>
      <p:pic>
        <p:nvPicPr>
          <p:cNvPr id="6" name="Picture 5">
            <a:extLst>
              <a:ext uri="{FF2B5EF4-FFF2-40B4-BE49-F238E27FC236}">
                <a16:creationId xmlns:a16="http://schemas.microsoft.com/office/drawing/2014/main" id="{A15979E5-37E6-4F52-90A3-DFFB7915AEF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9" name="Text Placeholder 14">
            <a:extLst>
              <a:ext uri="{FF2B5EF4-FFF2-40B4-BE49-F238E27FC236}">
                <a16:creationId xmlns:a16="http://schemas.microsoft.com/office/drawing/2014/main" id="{1DBC5828-C053-47DF-A660-07FAD6BEF855}"/>
              </a:ext>
            </a:extLst>
          </p:cNvPr>
          <p:cNvSpPr>
            <a:spLocks noGrp="1"/>
          </p:cNvSpPr>
          <p:nvPr>
            <p:ph type="body" sz="quarter" idx="17" hasCustomPrompt="1"/>
          </p:nvPr>
        </p:nvSpPr>
        <p:spPr>
          <a:xfrm>
            <a:off x="6476999" y="3267635"/>
            <a:ext cx="5334000" cy="2667000"/>
          </a:xfrm>
          <a:prstGeom prst="rect">
            <a:avLst/>
          </a:prstGeom>
        </p:spPr>
        <p:txBody>
          <a:bodyPr/>
          <a:lstStyle>
            <a:lvl1pPr marL="0" indent="0">
              <a:buNone/>
              <a:defRPr sz="2400" b="0">
                <a:solidFill>
                  <a:schemeClr val="bg1"/>
                </a:solidFill>
                <a:latin typeface="Palatino Linotype" panose="02040502050505030304" pitchFamily="18" charset="0"/>
              </a:defRPr>
            </a:lvl1pPr>
            <a:lvl2pPr marL="0" indent="0">
              <a:buNone/>
              <a:defRPr sz="1800">
                <a:solidFill>
                  <a:schemeClr val="bg1"/>
                </a:solidFill>
              </a:defRPr>
            </a:lvl2pPr>
            <a:lvl3pPr marL="228600">
              <a:buFont typeface="Arial" panose="020B0604020202020204" pitchFamily="34" charset="0"/>
              <a:buChar char="•"/>
              <a:defRPr sz="1800">
                <a:solidFill>
                  <a:schemeClr val="bg1"/>
                </a:solidFill>
              </a:defRPr>
            </a:lvl3pPr>
            <a:lvl4pPr marL="457200">
              <a:buFont typeface="System Font"/>
              <a:buChar char="–"/>
              <a:defRPr sz="1600">
                <a:solidFill>
                  <a:schemeClr val="bg1"/>
                </a:solidFill>
              </a:defRPr>
            </a:lvl4pPr>
            <a:lvl5pPr marL="685800">
              <a:buFont typeface="Arial" panose="020B0604020202020204" pitchFamily="34" charset="0"/>
              <a:buChar char="•"/>
              <a:defRPr sz="1600">
                <a:solidFill>
                  <a:schemeClr val="bg1"/>
                </a:solidFill>
              </a:defRPr>
            </a:lvl5pPr>
          </a:lstStyle>
          <a:p>
            <a:pPr lvl="0"/>
            <a:r>
              <a:rPr lang="en-US"/>
              <a:t>Place sub-headline here in Palatino Linotype, indent for other levels</a:t>
            </a:r>
          </a:p>
          <a:p>
            <a:pPr lvl="1"/>
            <a:r>
              <a:rPr lang="en-US"/>
              <a:t>Second level (text 18pt)</a:t>
            </a:r>
          </a:p>
          <a:p>
            <a:pPr lvl="2"/>
            <a:r>
              <a:rPr lang="en-US"/>
              <a:t>Third level bullet (bullet 18pt)</a:t>
            </a:r>
          </a:p>
          <a:p>
            <a:pPr lvl="3"/>
            <a:r>
              <a:rPr lang="en-US"/>
              <a:t>Fourth level bullet (bullet 16pt)</a:t>
            </a:r>
          </a:p>
          <a:p>
            <a:pPr lvl="4"/>
            <a:r>
              <a:rPr lang="en-US"/>
              <a:t>Fifth level bullet (bullet 16pt)</a:t>
            </a:r>
          </a:p>
        </p:txBody>
      </p:sp>
      <p:sp>
        <p:nvSpPr>
          <p:cNvPr id="8" name="TextBox 7">
            <a:extLst>
              <a:ext uri="{FF2B5EF4-FFF2-40B4-BE49-F238E27FC236}">
                <a16:creationId xmlns:a16="http://schemas.microsoft.com/office/drawing/2014/main" id="{2F13FBCB-DFB5-4D09-9827-03753D6CDBB5}"/>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bg1"/>
                </a:solidFill>
                <a:effectLst/>
                <a:uLnTx/>
                <a:uFillTx/>
              </a:rPr>
              <a:t>Copyright © 2020 Accenture. All rights reserved.</a:t>
            </a:r>
            <a:endParaRPr kumimoji="0" lang="en-US" sz="1800" b="0" i="0" u="none" strike="noStrike" kern="0" cap="none" spc="0" normalizeH="0" baseline="0" noProof="0">
              <a:ln>
                <a:noFill/>
              </a:ln>
              <a:solidFill>
                <a:schemeClr val="bg1"/>
              </a:solidFill>
              <a:effectLst/>
              <a:uLnTx/>
              <a:uFillTx/>
            </a:endParaRPr>
          </a:p>
        </p:txBody>
      </p:sp>
      <p:sp>
        <p:nvSpPr>
          <p:cNvPr id="10" name="Slide Number Placeholder 6">
            <a:extLst>
              <a:ext uri="{FF2B5EF4-FFF2-40B4-BE49-F238E27FC236}">
                <a16:creationId xmlns:a16="http://schemas.microsoft.com/office/drawing/2014/main" id="{341675D7-FA14-48CB-BBE3-180E04C350D2}"/>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bg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6431387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 Portrait 1">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63344AD9-9742-4E92-845B-4FD424E9061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4" name="Picture Placeholder 18">
            <a:extLst>
              <a:ext uri="{FF2B5EF4-FFF2-40B4-BE49-F238E27FC236}">
                <a16:creationId xmlns:a16="http://schemas.microsoft.com/office/drawing/2014/main" id="{7DF044FB-F611-4D59-A091-49FC01AA19C3}"/>
              </a:ext>
            </a:extLst>
          </p:cNvPr>
          <p:cNvSpPr>
            <a:spLocks noGrp="1"/>
          </p:cNvSpPr>
          <p:nvPr>
            <p:ph type="pic" sz="quarter" idx="13" hasCustomPrompt="1"/>
          </p:nvPr>
        </p:nvSpPr>
        <p:spPr>
          <a:xfrm>
            <a:off x="6858001" y="744434"/>
            <a:ext cx="4190998" cy="4976446"/>
          </a:xfrm>
          <a:prstGeom prst="rect">
            <a:avLst/>
          </a:prstGeom>
          <a:solidFill>
            <a:schemeClr val="bg1"/>
          </a:solidFill>
        </p:spPr>
        <p:txBody>
          <a:bodyPr tIns="274320" bIns="274320" anchor="ctr"/>
          <a:lstStyle>
            <a:lvl1pPr marL="0" indent="0" algn="ctr">
              <a:buNone/>
              <a:defRPr sz="1400" b="0">
                <a:solidFill>
                  <a:schemeClr val="tx1"/>
                </a:solidFill>
              </a:defRPr>
            </a:lvl1pPr>
          </a:lstStyle>
          <a:p>
            <a:r>
              <a:rPr lang="en-GB"/>
              <a:t>Add image</a:t>
            </a:r>
            <a:endParaRPr lang="en-US"/>
          </a:p>
        </p:txBody>
      </p:sp>
      <p:sp>
        <p:nvSpPr>
          <p:cNvPr id="5" name="Title 1">
            <a:extLst>
              <a:ext uri="{FF2B5EF4-FFF2-40B4-BE49-F238E27FC236}">
                <a16:creationId xmlns:a16="http://schemas.microsoft.com/office/drawing/2014/main" id="{044155CF-E1CD-46B8-AEA5-B5D7CFA5AAC3}"/>
              </a:ext>
            </a:extLst>
          </p:cNvPr>
          <p:cNvSpPr>
            <a:spLocks noGrp="1"/>
          </p:cNvSpPr>
          <p:nvPr>
            <p:ph type="title" hasCustomPrompt="1"/>
          </p:nvPr>
        </p:nvSpPr>
        <p:spPr>
          <a:xfrm>
            <a:off x="1143000" y="1593669"/>
            <a:ext cx="4952999" cy="3277976"/>
          </a:xfrm>
          <a:prstGeom prst="rect">
            <a:avLst/>
          </a:prstGeom>
        </p:spPr>
        <p:txBody>
          <a:bodyPr anchor="ctr"/>
          <a:lstStyle>
            <a:lvl1pPr>
              <a:defRPr sz="5400" cap="none" baseline="0">
                <a:solidFill>
                  <a:schemeClr val="tx1"/>
                </a:solidFill>
              </a:defRPr>
            </a:lvl1pPr>
          </a:lstStyle>
          <a:p>
            <a:r>
              <a:rPr lang="en-US"/>
              <a:t>Place quote or key message here</a:t>
            </a:r>
          </a:p>
        </p:txBody>
      </p:sp>
      <p:pic>
        <p:nvPicPr>
          <p:cNvPr id="7" name="Picture 6">
            <a:extLst>
              <a:ext uri="{FF2B5EF4-FFF2-40B4-BE49-F238E27FC236}">
                <a16:creationId xmlns:a16="http://schemas.microsoft.com/office/drawing/2014/main" id="{3AF1B408-9130-4831-84E6-F22A099E85C2}"/>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E4B2C421-ABFF-4137-9AB2-780C1BC3437C}"/>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9" name="Slide Number Placeholder 6">
            <a:extLst>
              <a:ext uri="{FF2B5EF4-FFF2-40B4-BE49-F238E27FC236}">
                <a16:creationId xmlns:a16="http://schemas.microsoft.com/office/drawing/2014/main" id="{CF3F35EC-114B-4329-8B3C-7BC90C07CBD7}"/>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41616683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DA7640-06B6-4700-8467-C8241A7627E2}"/>
              </a:ext>
            </a:extLst>
          </p:cNvPr>
          <p:cNvSpPr/>
          <p:nvPr userDrawn="1"/>
        </p:nvSpPr>
        <p:spPr>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Text Placeholder 32">
            <a:extLst>
              <a:ext uri="{FF2B5EF4-FFF2-40B4-BE49-F238E27FC236}">
                <a16:creationId xmlns:a16="http://schemas.microsoft.com/office/drawing/2014/main" id="{3AD115E6-4CF2-4C02-8D5A-CAD48EDE2CBC}"/>
              </a:ext>
            </a:extLst>
          </p:cNvPr>
          <p:cNvSpPr>
            <a:spLocks noGrp="1"/>
          </p:cNvSpPr>
          <p:nvPr>
            <p:ph type="body" sz="quarter" idx="18" hasCustomPrompt="1"/>
          </p:nvPr>
        </p:nvSpPr>
        <p:spPr>
          <a:xfrm>
            <a:off x="380986" y="1490072"/>
            <a:ext cx="2285996" cy="1284861"/>
          </a:xfrm>
          <a:prstGeom prst="rect">
            <a:avLst/>
          </a:prstGeo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5" name="Picture Placeholder 35">
            <a:extLst>
              <a:ext uri="{FF2B5EF4-FFF2-40B4-BE49-F238E27FC236}">
                <a16:creationId xmlns:a16="http://schemas.microsoft.com/office/drawing/2014/main" id="{E576D9DE-C5ED-4DFE-8F35-E712D2847751}"/>
              </a:ext>
            </a:extLst>
          </p:cNvPr>
          <p:cNvSpPr>
            <a:spLocks noGrp="1"/>
          </p:cNvSpPr>
          <p:nvPr>
            <p:ph type="pic" sz="quarter" idx="16" hasCustomPrompt="1"/>
          </p:nvPr>
        </p:nvSpPr>
        <p:spPr>
          <a:xfrm>
            <a:off x="6095992" y="0"/>
            <a:ext cx="6096008" cy="6311900"/>
          </a:xfrm>
          <a:prstGeom prst="rect">
            <a:avLst/>
          </a:prstGeom>
          <a:solidFill>
            <a:schemeClr val="bg2"/>
          </a:solidFill>
        </p:spPr>
        <p:txBody>
          <a:bodyPr anchor="ctr"/>
          <a:lstStyle>
            <a:lvl1pPr marL="0" indent="0" algn="ctr">
              <a:buNone/>
              <a:defRPr sz="1400" b="0">
                <a:solidFill>
                  <a:schemeClr val="tx1"/>
                </a:solidFill>
              </a:defRPr>
            </a:lvl1pPr>
          </a:lstStyle>
          <a:p>
            <a:r>
              <a:rPr lang="en-GB"/>
              <a:t>Add image here</a:t>
            </a:r>
            <a:endParaRPr lang="en-US"/>
          </a:p>
        </p:txBody>
      </p:sp>
      <p:sp>
        <p:nvSpPr>
          <p:cNvPr id="6" name="Text Placeholder 26">
            <a:extLst>
              <a:ext uri="{FF2B5EF4-FFF2-40B4-BE49-F238E27FC236}">
                <a16:creationId xmlns:a16="http://schemas.microsoft.com/office/drawing/2014/main" id="{2B2101DA-9586-4CB0-97CE-AE15A8C92134}"/>
              </a:ext>
            </a:extLst>
          </p:cNvPr>
          <p:cNvSpPr>
            <a:spLocks noGrp="1"/>
          </p:cNvSpPr>
          <p:nvPr>
            <p:ph type="body" sz="quarter" idx="13" hasCustomPrompt="1"/>
          </p:nvPr>
        </p:nvSpPr>
        <p:spPr>
          <a:xfrm>
            <a:off x="381001" y="380999"/>
            <a:ext cx="2285996" cy="912223"/>
          </a:xfrm>
          <a:prstGeom prst="rect">
            <a:avLst/>
          </a:prstGeo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7" name="Straight Connector 6">
            <a:extLst>
              <a:ext uri="{FF2B5EF4-FFF2-40B4-BE49-F238E27FC236}">
                <a16:creationId xmlns:a16="http://schemas.microsoft.com/office/drawing/2014/main" id="{2AD5146F-C25F-4960-95F8-794FF3295B0A}"/>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Text Placeholder 26">
            <a:extLst>
              <a:ext uri="{FF2B5EF4-FFF2-40B4-BE49-F238E27FC236}">
                <a16:creationId xmlns:a16="http://schemas.microsoft.com/office/drawing/2014/main" id="{B22329EE-A4E0-4413-BA61-AE8A1C0B1DCD}"/>
              </a:ext>
            </a:extLst>
          </p:cNvPr>
          <p:cNvSpPr>
            <a:spLocks noGrp="1"/>
          </p:cNvSpPr>
          <p:nvPr>
            <p:ph type="body" sz="quarter" idx="17" hasCustomPrompt="1"/>
          </p:nvPr>
        </p:nvSpPr>
        <p:spPr>
          <a:xfrm>
            <a:off x="3428992" y="380999"/>
            <a:ext cx="2285996" cy="912223"/>
          </a:xfrm>
          <a:prstGeom prst="rect">
            <a:avLst/>
          </a:prstGeo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9" name="Text Placeholder 26">
            <a:extLst>
              <a:ext uri="{FF2B5EF4-FFF2-40B4-BE49-F238E27FC236}">
                <a16:creationId xmlns:a16="http://schemas.microsoft.com/office/drawing/2014/main" id="{C30865F1-6E3D-4AAF-9686-A0DE6DFCB332}"/>
              </a:ext>
            </a:extLst>
          </p:cNvPr>
          <p:cNvSpPr>
            <a:spLocks noGrp="1"/>
          </p:cNvSpPr>
          <p:nvPr>
            <p:ph type="body" sz="quarter" idx="19" hasCustomPrompt="1"/>
          </p:nvPr>
        </p:nvSpPr>
        <p:spPr>
          <a:xfrm>
            <a:off x="381001" y="3536948"/>
            <a:ext cx="2285996" cy="912223"/>
          </a:xfrm>
          <a:prstGeom prst="rect">
            <a:avLst/>
          </a:prstGeo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10" name="Text Placeholder 26">
            <a:extLst>
              <a:ext uri="{FF2B5EF4-FFF2-40B4-BE49-F238E27FC236}">
                <a16:creationId xmlns:a16="http://schemas.microsoft.com/office/drawing/2014/main" id="{70024B73-74BA-4FAE-A886-B6F661C95A64}"/>
              </a:ext>
            </a:extLst>
          </p:cNvPr>
          <p:cNvSpPr>
            <a:spLocks noGrp="1"/>
          </p:cNvSpPr>
          <p:nvPr>
            <p:ph type="body" sz="quarter" idx="21" hasCustomPrompt="1"/>
          </p:nvPr>
        </p:nvSpPr>
        <p:spPr>
          <a:xfrm>
            <a:off x="3428992" y="3536948"/>
            <a:ext cx="2285996" cy="912223"/>
          </a:xfrm>
          <a:prstGeom prst="rect">
            <a:avLst/>
          </a:prstGeo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11" name="Straight Connector 10">
            <a:extLst>
              <a:ext uri="{FF2B5EF4-FFF2-40B4-BE49-F238E27FC236}">
                <a16:creationId xmlns:a16="http://schemas.microsoft.com/office/drawing/2014/main" id="{0065A384-68B0-4A58-BE7D-0A1B24867B24}"/>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32">
            <a:extLst>
              <a:ext uri="{FF2B5EF4-FFF2-40B4-BE49-F238E27FC236}">
                <a16:creationId xmlns:a16="http://schemas.microsoft.com/office/drawing/2014/main" id="{B136300B-8B7A-4ECB-A0F7-382E74263886}"/>
              </a:ext>
            </a:extLst>
          </p:cNvPr>
          <p:cNvSpPr>
            <a:spLocks noGrp="1"/>
          </p:cNvSpPr>
          <p:nvPr>
            <p:ph type="body" sz="quarter" idx="22" hasCustomPrompt="1"/>
          </p:nvPr>
        </p:nvSpPr>
        <p:spPr>
          <a:xfrm>
            <a:off x="3428992" y="1490072"/>
            <a:ext cx="2285996" cy="1284861"/>
          </a:xfrm>
          <a:prstGeom prst="rect">
            <a:avLst/>
          </a:prstGeo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17" name="Text Placeholder 32">
            <a:extLst>
              <a:ext uri="{FF2B5EF4-FFF2-40B4-BE49-F238E27FC236}">
                <a16:creationId xmlns:a16="http://schemas.microsoft.com/office/drawing/2014/main" id="{A80C2C5B-C5E4-4BE1-888C-9F1B0584C811}"/>
              </a:ext>
            </a:extLst>
          </p:cNvPr>
          <p:cNvSpPr>
            <a:spLocks noGrp="1"/>
          </p:cNvSpPr>
          <p:nvPr>
            <p:ph type="body" sz="quarter" idx="23" hasCustomPrompt="1"/>
          </p:nvPr>
        </p:nvSpPr>
        <p:spPr>
          <a:xfrm>
            <a:off x="380986" y="4646021"/>
            <a:ext cx="2285996" cy="1284861"/>
          </a:xfrm>
          <a:prstGeom prst="rect">
            <a:avLst/>
          </a:prstGeo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18" name="Text Placeholder 32">
            <a:extLst>
              <a:ext uri="{FF2B5EF4-FFF2-40B4-BE49-F238E27FC236}">
                <a16:creationId xmlns:a16="http://schemas.microsoft.com/office/drawing/2014/main" id="{6D259959-737D-4E11-8D10-B9191B7148AC}"/>
              </a:ext>
            </a:extLst>
          </p:cNvPr>
          <p:cNvSpPr>
            <a:spLocks noGrp="1"/>
          </p:cNvSpPr>
          <p:nvPr>
            <p:ph type="body" sz="quarter" idx="24" hasCustomPrompt="1"/>
          </p:nvPr>
        </p:nvSpPr>
        <p:spPr>
          <a:xfrm>
            <a:off x="3428992" y="4646021"/>
            <a:ext cx="2285996" cy="1284861"/>
          </a:xfrm>
          <a:prstGeom prst="rect">
            <a:avLst/>
          </a:prstGeo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19" name="Rectangle 18">
            <a:extLst>
              <a:ext uri="{FF2B5EF4-FFF2-40B4-BE49-F238E27FC236}">
                <a16:creationId xmlns:a16="http://schemas.microsoft.com/office/drawing/2014/main" id="{7B7055A6-16B1-427F-8BC7-7560E637F9EA}"/>
              </a:ext>
            </a:extLst>
          </p:cNvPr>
          <p:cNvSpPr/>
          <p:nvPr userDrawn="1"/>
        </p:nvSpPr>
        <p:spPr>
          <a:xfrm>
            <a:off x="0" y="6309360"/>
            <a:ext cx="12192000" cy="548640"/>
          </a:xfrm>
          <a:prstGeom prst="rect">
            <a:avLst/>
          </a:prstGeom>
          <a:solidFill>
            <a:srgbClr val="4600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A881416A-A475-42FF-8A57-72D1512AE71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22" name="TextBox 21">
            <a:extLst>
              <a:ext uri="{FF2B5EF4-FFF2-40B4-BE49-F238E27FC236}">
                <a16:creationId xmlns:a16="http://schemas.microsoft.com/office/drawing/2014/main" id="{B8419DF4-3372-44E2-9E80-5D5DFA4C4322}"/>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bg1"/>
                </a:solidFill>
                <a:effectLst/>
                <a:uLnTx/>
                <a:uFillTx/>
              </a:rPr>
              <a:t>Copyright © 2020 Accenture. All rights reserved.</a:t>
            </a:r>
            <a:endParaRPr kumimoji="0" lang="en-US" sz="1800" b="0" i="0" u="none" strike="noStrike" kern="0" cap="none" spc="0" normalizeH="0" baseline="0" noProof="0">
              <a:ln>
                <a:noFill/>
              </a:ln>
              <a:solidFill>
                <a:schemeClr val="bg1"/>
              </a:solidFill>
              <a:effectLst/>
              <a:uLnTx/>
              <a:uFillTx/>
            </a:endParaRPr>
          </a:p>
        </p:txBody>
      </p:sp>
      <p:sp>
        <p:nvSpPr>
          <p:cNvPr id="23" name="Slide Number Placeholder 6">
            <a:extLst>
              <a:ext uri="{FF2B5EF4-FFF2-40B4-BE49-F238E27FC236}">
                <a16:creationId xmlns:a16="http://schemas.microsoft.com/office/drawing/2014/main" id="{90CA9397-C33B-4B6F-8699-58A482803A25}"/>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bg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420113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DA94C0-E268-42A9-80AB-6837F684FFF0}"/>
              </a:ext>
            </a:extLst>
          </p:cNvPr>
          <p:cNvSpPr/>
          <p:nvPr userDrawn="1"/>
        </p:nvSpPr>
        <p:spPr>
          <a:xfrm>
            <a:off x="9144056" y="3155948"/>
            <a:ext cx="3047944" cy="31559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3835368-9A7C-4D03-9D2A-34FDC74DE06C}"/>
              </a:ext>
            </a:extLst>
          </p:cNvPr>
          <p:cNvSpPr/>
          <p:nvPr userDrawn="1"/>
        </p:nvSpPr>
        <p:spPr>
          <a:xfrm>
            <a:off x="3048000" y="3155948"/>
            <a:ext cx="3047968" cy="3155952"/>
          </a:xfrm>
          <a:prstGeom prst="rect">
            <a:avLst/>
          </a:prstGeom>
          <a:solidFill>
            <a:srgbClr val="750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35">
            <a:extLst>
              <a:ext uri="{FF2B5EF4-FFF2-40B4-BE49-F238E27FC236}">
                <a16:creationId xmlns:a16="http://schemas.microsoft.com/office/drawing/2014/main" id="{BC5869D2-A011-460E-939C-910EF0477E5E}"/>
              </a:ext>
            </a:extLst>
          </p:cNvPr>
          <p:cNvSpPr>
            <a:spLocks noGrp="1"/>
          </p:cNvSpPr>
          <p:nvPr>
            <p:ph type="pic" sz="quarter" idx="16" hasCustomPrompt="1"/>
          </p:nvPr>
        </p:nvSpPr>
        <p:spPr>
          <a:xfrm>
            <a:off x="6095976" y="-1"/>
            <a:ext cx="3048024" cy="3151189"/>
          </a:xfrm>
          <a:prstGeom prst="rect">
            <a:avLst/>
          </a:prstGeom>
          <a:solidFill>
            <a:schemeClr val="bg2"/>
          </a:solidFill>
        </p:spPr>
        <p:txBody>
          <a:bodyPr anchor="ctr"/>
          <a:lstStyle>
            <a:lvl1pPr marL="0" indent="0" algn="ctr">
              <a:buNone/>
              <a:defRPr sz="1400" b="0">
                <a:solidFill>
                  <a:schemeClr val="tx1"/>
                </a:solidFill>
              </a:defRPr>
            </a:lvl1pPr>
          </a:lstStyle>
          <a:p>
            <a:r>
              <a:rPr lang="en-GB"/>
              <a:t>Add image here</a:t>
            </a:r>
            <a:endParaRPr lang="en-US"/>
          </a:p>
        </p:txBody>
      </p:sp>
      <p:sp>
        <p:nvSpPr>
          <p:cNvPr id="7" name="Text Placeholder 26">
            <a:extLst>
              <a:ext uri="{FF2B5EF4-FFF2-40B4-BE49-F238E27FC236}">
                <a16:creationId xmlns:a16="http://schemas.microsoft.com/office/drawing/2014/main" id="{818045DC-4D5C-4E83-B4D2-60B1672C612A}"/>
              </a:ext>
            </a:extLst>
          </p:cNvPr>
          <p:cNvSpPr>
            <a:spLocks noGrp="1"/>
          </p:cNvSpPr>
          <p:nvPr>
            <p:ph type="body" sz="quarter" idx="17" hasCustomPrompt="1"/>
          </p:nvPr>
        </p:nvSpPr>
        <p:spPr>
          <a:xfrm>
            <a:off x="9525007" y="380999"/>
            <a:ext cx="2285996" cy="912223"/>
          </a:xfrm>
          <a:prstGeom prst="rect">
            <a:avLst/>
          </a:prstGeo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8" name="Text Placeholder 32">
            <a:extLst>
              <a:ext uri="{FF2B5EF4-FFF2-40B4-BE49-F238E27FC236}">
                <a16:creationId xmlns:a16="http://schemas.microsoft.com/office/drawing/2014/main" id="{0D43300B-E600-401A-85D6-CB0B67BCA545}"/>
              </a:ext>
            </a:extLst>
          </p:cNvPr>
          <p:cNvSpPr>
            <a:spLocks noGrp="1"/>
          </p:cNvSpPr>
          <p:nvPr>
            <p:ph type="body" sz="quarter" idx="18" hasCustomPrompt="1"/>
          </p:nvPr>
        </p:nvSpPr>
        <p:spPr>
          <a:xfrm>
            <a:off x="9525005" y="1490072"/>
            <a:ext cx="2285995" cy="1284879"/>
          </a:xfrm>
          <a:prstGeom prst="rect">
            <a:avLst/>
          </a:prstGeo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9" name="Text Placeholder 26">
            <a:extLst>
              <a:ext uri="{FF2B5EF4-FFF2-40B4-BE49-F238E27FC236}">
                <a16:creationId xmlns:a16="http://schemas.microsoft.com/office/drawing/2014/main" id="{94210FF6-3498-400C-AA6C-94DAF290C536}"/>
              </a:ext>
            </a:extLst>
          </p:cNvPr>
          <p:cNvSpPr>
            <a:spLocks noGrp="1"/>
          </p:cNvSpPr>
          <p:nvPr>
            <p:ph type="body" sz="quarter" idx="19" hasCustomPrompt="1"/>
          </p:nvPr>
        </p:nvSpPr>
        <p:spPr>
          <a:xfrm>
            <a:off x="3428988" y="3538763"/>
            <a:ext cx="2285996" cy="912223"/>
          </a:xfrm>
          <a:prstGeom prst="rect">
            <a:avLst/>
          </a:prstGeom>
        </p:spPr>
        <p:txBody>
          <a:bodyPr anchor="ctr"/>
          <a:lstStyle>
            <a:lvl1pPr marL="0" indent="0">
              <a:buNone/>
              <a:defRPr lang="en-US" sz="4800" b="1" kern="1200" dirty="0">
                <a:solidFill>
                  <a:schemeClr val="bg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10" name="Text Placeholder 32">
            <a:extLst>
              <a:ext uri="{FF2B5EF4-FFF2-40B4-BE49-F238E27FC236}">
                <a16:creationId xmlns:a16="http://schemas.microsoft.com/office/drawing/2014/main" id="{8736F521-07DB-45BC-89C6-72F41E1AEC76}"/>
              </a:ext>
            </a:extLst>
          </p:cNvPr>
          <p:cNvSpPr>
            <a:spLocks noGrp="1"/>
          </p:cNvSpPr>
          <p:nvPr>
            <p:ph type="body" sz="quarter" idx="20" hasCustomPrompt="1"/>
          </p:nvPr>
        </p:nvSpPr>
        <p:spPr>
          <a:xfrm>
            <a:off x="3428986" y="4647836"/>
            <a:ext cx="2285995" cy="1284879"/>
          </a:xfrm>
          <a:prstGeom prst="rect">
            <a:avLst/>
          </a:prstGeo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11" name="Text Placeholder 26">
            <a:extLst>
              <a:ext uri="{FF2B5EF4-FFF2-40B4-BE49-F238E27FC236}">
                <a16:creationId xmlns:a16="http://schemas.microsoft.com/office/drawing/2014/main" id="{79CA8978-AD96-4646-89FA-9B3382DF3DBA}"/>
              </a:ext>
            </a:extLst>
          </p:cNvPr>
          <p:cNvSpPr>
            <a:spLocks noGrp="1"/>
          </p:cNvSpPr>
          <p:nvPr>
            <p:ph type="body" sz="quarter" idx="21" hasCustomPrompt="1"/>
          </p:nvPr>
        </p:nvSpPr>
        <p:spPr>
          <a:xfrm>
            <a:off x="6476996" y="3538763"/>
            <a:ext cx="2285996" cy="912223"/>
          </a:xfrm>
          <a:prstGeom prst="rect">
            <a:avLst/>
          </a:prstGeo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12" name="Text Placeholder 32">
            <a:extLst>
              <a:ext uri="{FF2B5EF4-FFF2-40B4-BE49-F238E27FC236}">
                <a16:creationId xmlns:a16="http://schemas.microsoft.com/office/drawing/2014/main" id="{742FBAE9-7D49-483A-B862-80DF3A4AAA96}"/>
              </a:ext>
            </a:extLst>
          </p:cNvPr>
          <p:cNvSpPr>
            <a:spLocks noGrp="1"/>
          </p:cNvSpPr>
          <p:nvPr>
            <p:ph type="body" sz="quarter" idx="22" hasCustomPrompt="1"/>
          </p:nvPr>
        </p:nvSpPr>
        <p:spPr>
          <a:xfrm>
            <a:off x="6476994" y="4647836"/>
            <a:ext cx="2285995" cy="1284879"/>
          </a:xfrm>
          <a:prstGeom prst="rect">
            <a:avLst/>
          </a:prstGeo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13" name="Picture Placeholder 35">
            <a:extLst>
              <a:ext uri="{FF2B5EF4-FFF2-40B4-BE49-F238E27FC236}">
                <a16:creationId xmlns:a16="http://schemas.microsoft.com/office/drawing/2014/main" id="{C608BB77-F474-4C3C-9C24-7906DC9F1112}"/>
              </a:ext>
            </a:extLst>
          </p:cNvPr>
          <p:cNvSpPr>
            <a:spLocks noGrp="1"/>
          </p:cNvSpPr>
          <p:nvPr>
            <p:ph type="pic" sz="quarter" idx="23" hasCustomPrompt="1"/>
          </p:nvPr>
        </p:nvSpPr>
        <p:spPr>
          <a:xfrm>
            <a:off x="0" y="3155942"/>
            <a:ext cx="3048000" cy="3155958"/>
          </a:xfrm>
          <a:prstGeom prst="rect">
            <a:avLst/>
          </a:prstGeom>
          <a:solidFill>
            <a:schemeClr val="bg2"/>
          </a:solidFill>
        </p:spPr>
        <p:txBody>
          <a:bodyPr vert="horz" lIns="0" tIns="0" rIns="0" bIns="0" rtlCol="0" anchor="ctr">
            <a:noAutofit/>
          </a:bodyPr>
          <a:lstStyle>
            <a:lvl1pPr marL="0" indent="0" algn="ctr">
              <a:buNone/>
              <a:defRPr lang="en-US" sz="1400" dirty="0"/>
            </a:lvl1pPr>
          </a:lstStyle>
          <a:p>
            <a:pPr marL="228600" lvl="0" indent="-228600" algn="ctr"/>
            <a:r>
              <a:rPr lang="en-GB"/>
              <a:t>Add image here</a:t>
            </a:r>
            <a:endParaRPr lang="en-US"/>
          </a:p>
        </p:txBody>
      </p:sp>
      <p:sp>
        <p:nvSpPr>
          <p:cNvPr id="14" name="Text Placeholder 26">
            <a:extLst>
              <a:ext uri="{FF2B5EF4-FFF2-40B4-BE49-F238E27FC236}">
                <a16:creationId xmlns:a16="http://schemas.microsoft.com/office/drawing/2014/main" id="{5C574072-8620-43D3-831F-9D081E6A1672}"/>
              </a:ext>
            </a:extLst>
          </p:cNvPr>
          <p:cNvSpPr>
            <a:spLocks noGrp="1"/>
          </p:cNvSpPr>
          <p:nvPr>
            <p:ph type="body" sz="quarter" idx="24" hasCustomPrompt="1"/>
          </p:nvPr>
        </p:nvSpPr>
        <p:spPr>
          <a:xfrm>
            <a:off x="9525001" y="3538763"/>
            <a:ext cx="2285996" cy="912223"/>
          </a:xfrm>
          <a:prstGeom prst="rect">
            <a:avLst/>
          </a:prstGeo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15" name="Text Placeholder 32">
            <a:extLst>
              <a:ext uri="{FF2B5EF4-FFF2-40B4-BE49-F238E27FC236}">
                <a16:creationId xmlns:a16="http://schemas.microsoft.com/office/drawing/2014/main" id="{37464DC0-91AA-4FCC-999B-0365A3AE0ADA}"/>
              </a:ext>
            </a:extLst>
          </p:cNvPr>
          <p:cNvSpPr>
            <a:spLocks noGrp="1"/>
          </p:cNvSpPr>
          <p:nvPr>
            <p:ph type="body" sz="quarter" idx="25" hasCustomPrompt="1"/>
          </p:nvPr>
        </p:nvSpPr>
        <p:spPr>
          <a:xfrm>
            <a:off x="9524999" y="4647836"/>
            <a:ext cx="2285995" cy="1284879"/>
          </a:xfrm>
          <a:prstGeom prst="rect">
            <a:avLst/>
          </a:prstGeo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19" name="Title 1">
            <a:extLst>
              <a:ext uri="{FF2B5EF4-FFF2-40B4-BE49-F238E27FC236}">
                <a16:creationId xmlns:a16="http://schemas.microsoft.com/office/drawing/2014/main" id="{7FCDC064-1D2A-4028-8BBD-0EB5CA37EF2A}"/>
              </a:ext>
            </a:extLst>
          </p:cNvPr>
          <p:cNvSpPr>
            <a:spLocks noGrp="1"/>
          </p:cNvSpPr>
          <p:nvPr>
            <p:ph type="title" hasCustomPrompt="1"/>
          </p:nvPr>
        </p:nvSpPr>
        <p:spPr>
          <a:xfrm>
            <a:off x="380942" y="380999"/>
            <a:ext cx="5333967" cy="2393952"/>
          </a:xfrm>
          <a:prstGeom prst="rect">
            <a:avLst/>
          </a:prstGeom>
        </p:spPr>
        <p:txBody>
          <a:bodyPr anchor="ctr"/>
          <a:lstStyle>
            <a:lvl1pPr>
              <a:defRPr sz="3600" cap="none" baseline="0">
                <a:solidFill>
                  <a:schemeClr val="tx1"/>
                </a:solidFill>
              </a:defRPr>
            </a:lvl1pPr>
          </a:lstStyle>
          <a:p>
            <a:r>
              <a:rPr lang="en-GB"/>
              <a:t>Place headline here 36pt, min 30pt)</a:t>
            </a:r>
          </a:p>
        </p:txBody>
      </p:sp>
      <p:sp>
        <p:nvSpPr>
          <p:cNvPr id="20" name="Rectangle 19">
            <a:extLst>
              <a:ext uri="{FF2B5EF4-FFF2-40B4-BE49-F238E27FC236}">
                <a16:creationId xmlns:a16="http://schemas.microsoft.com/office/drawing/2014/main" id="{8FDF0B80-2796-4068-8B14-A1D3284EFA33}"/>
              </a:ext>
            </a:extLst>
          </p:cNvPr>
          <p:cNvSpPr/>
          <p:nvPr userDrawn="1"/>
        </p:nvSpPr>
        <p:spPr>
          <a:xfrm>
            <a:off x="0" y="6309360"/>
            <a:ext cx="12192000" cy="548640"/>
          </a:xfrm>
          <a:prstGeom prst="rect">
            <a:avLst/>
          </a:prstGeom>
          <a:solidFill>
            <a:srgbClr val="4600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E25F822E-4B2F-446B-A751-12BDF44E7B7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18" name="TextBox 17">
            <a:extLst>
              <a:ext uri="{FF2B5EF4-FFF2-40B4-BE49-F238E27FC236}">
                <a16:creationId xmlns:a16="http://schemas.microsoft.com/office/drawing/2014/main" id="{BDACB202-30B4-46A7-9688-BF1702C9BD54}"/>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bg1"/>
                </a:solidFill>
                <a:effectLst/>
                <a:uLnTx/>
                <a:uFillTx/>
              </a:rPr>
              <a:t>Copyright © 2020 Accenture. All rights reserved.</a:t>
            </a:r>
            <a:endParaRPr kumimoji="0" lang="en-US" sz="1800" b="0" i="0" u="none" strike="noStrike" kern="0" cap="none" spc="0" normalizeH="0" baseline="0" noProof="0">
              <a:ln>
                <a:noFill/>
              </a:ln>
              <a:solidFill>
                <a:schemeClr val="bg1"/>
              </a:solidFill>
              <a:effectLst/>
              <a:uLnTx/>
              <a:uFillTx/>
            </a:endParaRPr>
          </a:p>
        </p:txBody>
      </p:sp>
      <p:sp>
        <p:nvSpPr>
          <p:cNvPr id="23" name="Slide Number Placeholder 6">
            <a:extLst>
              <a:ext uri="{FF2B5EF4-FFF2-40B4-BE49-F238E27FC236}">
                <a16:creationId xmlns:a16="http://schemas.microsoft.com/office/drawing/2014/main" id="{CDF985DE-9CB9-4359-99D1-26F39FB36087}"/>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bg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35352686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urse Agenda - Option3">
    <p:spTree>
      <p:nvGrpSpPr>
        <p:cNvPr id="1" name=""/>
        <p:cNvGrpSpPr/>
        <p:nvPr/>
      </p:nvGrpSpPr>
      <p:grpSpPr>
        <a:xfrm>
          <a:off x="0" y="0"/>
          <a:ext cx="0" cy="0"/>
          <a:chOff x="0" y="0"/>
          <a:chExt cx="0" cy="0"/>
        </a:xfrm>
      </p:grpSpPr>
      <p:sp>
        <p:nvSpPr>
          <p:cNvPr id="8" name="Text Placeholder 44">
            <a:extLst>
              <a:ext uri="{FF2B5EF4-FFF2-40B4-BE49-F238E27FC236}">
                <a16:creationId xmlns:a16="http://schemas.microsoft.com/office/drawing/2014/main" id="{46E1A224-70CA-4207-A7F7-FF1C56BBF12C}"/>
              </a:ext>
            </a:extLst>
          </p:cNvPr>
          <p:cNvSpPr>
            <a:spLocks noGrp="1"/>
          </p:cNvSpPr>
          <p:nvPr>
            <p:ph type="body" sz="quarter" idx="34" hasCustomPrompt="1"/>
          </p:nvPr>
        </p:nvSpPr>
        <p:spPr>
          <a:xfrm>
            <a:off x="5410716" y="3580468"/>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9" name="Text Placeholder 44">
            <a:extLst>
              <a:ext uri="{FF2B5EF4-FFF2-40B4-BE49-F238E27FC236}">
                <a16:creationId xmlns:a16="http://schemas.microsoft.com/office/drawing/2014/main" id="{AA9ED986-3255-4C0F-A456-65EA6AF03AD2}"/>
              </a:ext>
            </a:extLst>
          </p:cNvPr>
          <p:cNvSpPr>
            <a:spLocks noGrp="1"/>
          </p:cNvSpPr>
          <p:nvPr>
            <p:ph type="body" sz="quarter" idx="35" hasCustomPrompt="1"/>
          </p:nvPr>
        </p:nvSpPr>
        <p:spPr>
          <a:xfrm>
            <a:off x="7824549" y="3583562"/>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10" name="Text Placeholder 44">
            <a:extLst>
              <a:ext uri="{FF2B5EF4-FFF2-40B4-BE49-F238E27FC236}">
                <a16:creationId xmlns:a16="http://schemas.microsoft.com/office/drawing/2014/main" id="{50B9EC24-6A0F-4E8E-A53B-FA0585774390}"/>
              </a:ext>
            </a:extLst>
          </p:cNvPr>
          <p:cNvSpPr>
            <a:spLocks noGrp="1"/>
          </p:cNvSpPr>
          <p:nvPr>
            <p:ph type="body" sz="quarter" idx="36" hasCustomPrompt="1"/>
          </p:nvPr>
        </p:nvSpPr>
        <p:spPr>
          <a:xfrm>
            <a:off x="10238384" y="3588203"/>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11" name="Text Placeholder 44">
            <a:extLst>
              <a:ext uri="{FF2B5EF4-FFF2-40B4-BE49-F238E27FC236}">
                <a16:creationId xmlns:a16="http://schemas.microsoft.com/office/drawing/2014/main" id="{F25F7921-38DB-444E-94C5-24E3DBA2C9F4}"/>
              </a:ext>
            </a:extLst>
          </p:cNvPr>
          <p:cNvSpPr>
            <a:spLocks noGrp="1"/>
          </p:cNvSpPr>
          <p:nvPr>
            <p:ph type="body" sz="quarter" idx="44" hasCustomPrompt="1"/>
          </p:nvPr>
        </p:nvSpPr>
        <p:spPr>
          <a:xfrm>
            <a:off x="5410716" y="1597537"/>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12" name="Text Placeholder 44">
            <a:extLst>
              <a:ext uri="{FF2B5EF4-FFF2-40B4-BE49-F238E27FC236}">
                <a16:creationId xmlns:a16="http://schemas.microsoft.com/office/drawing/2014/main" id="{6857EC5C-8356-46E8-B8F5-B926971D0E66}"/>
              </a:ext>
            </a:extLst>
          </p:cNvPr>
          <p:cNvSpPr>
            <a:spLocks noGrp="1"/>
          </p:cNvSpPr>
          <p:nvPr>
            <p:ph type="body" sz="quarter" idx="45" hasCustomPrompt="1"/>
          </p:nvPr>
        </p:nvSpPr>
        <p:spPr>
          <a:xfrm>
            <a:off x="7824549" y="1600631"/>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13" name="Text Placeholder 44">
            <a:extLst>
              <a:ext uri="{FF2B5EF4-FFF2-40B4-BE49-F238E27FC236}">
                <a16:creationId xmlns:a16="http://schemas.microsoft.com/office/drawing/2014/main" id="{E0063B6D-42C7-426C-B4DB-561E5ACD0594}"/>
              </a:ext>
            </a:extLst>
          </p:cNvPr>
          <p:cNvSpPr>
            <a:spLocks noGrp="1"/>
          </p:cNvSpPr>
          <p:nvPr>
            <p:ph type="body" sz="quarter" idx="46" hasCustomPrompt="1"/>
          </p:nvPr>
        </p:nvSpPr>
        <p:spPr>
          <a:xfrm>
            <a:off x="10238384" y="1605272"/>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14" name="Text Placeholder 2">
            <a:extLst>
              <a:ext uri="{FF2B5EF4-FFF2-40B4-BE49-F238E27FC236}">
                <a16:creationId xmlns:a16="http://schemas.microsoft.com/office/drawing/2014/main" id="{1BB04EF9-7B11-4931-B01F-5538A059B39E}"/>
              </a:ext>
            </a:extLst>
          </p:cNvPr>
          <p:cNvSpPr>
            <a:spLocks noGrp="1"/>
          </p:cNvSpPr>
          <p:nvPr>
            <p:ph type="body" sz="quarter" idx="54" hasCustomPrompt="1"/>
          </p:nvPr>
        </p:nvSpPr>
        <p:spPr>
          <a:xfrm>
            <a:off x="5402461" y="2304462"/>
            <a:ext cx="1580870"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15" name="Text Placeholder 2">
            <a:extLst>
              <a:ext uri="{FF2B5EF4-FFF2-40B4-BE49-F238E27FC236}">
                <a16:creationId xmlns:a16="http://schemas.microsoft.com/office/drawing/2014/main" id="{2E546B8E-6D27-4FFC-A84C-8EE884B1E601}"/>
              </a:ext>
            </a:extLst>
          </p:cNvPr>
          <p:cNvSpPr>
            <a:spLocks noGrp="1"/>
          </p:cNvSpPr>
          <p:nvPr>
            <p:ph type="body" sz="quarter" idx="59" hasCustomPrompt="1"/>
          </p:nvPr>
        </p:nvSpPr>
        <p:spPr>
          <a:xfrm>
            <a:off x="5394206" y="4287392"/>
            <a:ext cx="1580870"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16" name="Text Placeholder 2">
            <a:extLst>
              <a:ext uri="{FF2B5EF4-FFF2-40B4-BE49-F238E27FC236}">
                <a16:creationId xmlns:a16="http://schemas.microsoft.com/office/drawing/2014/main" id="{B24D5403-E6AC-479D-863C-9BC1FDFFB2BD}"/>
              </a:ext>
            </a:extLst>
          </p:cNvPr>
          <p:cNvSpPr>
            <a:spLocks noGrp="1"/>
          </p:cNvSpPr>
          <p:nvPr>
            <p:ph type="body" sz="quarter" idx="60" hasCustomPrompt="1"/>
          </p:nvPr>
        </p:nvSpPr>
        <p:spPr>
          <a:xfrm>
            <a:off x="7816294" y="4271626"/>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17" name="Text Placeholder 2">
            <a:extLst>
              <a:ext uri="{FF2B5EF4-FFF2-40B4-BE49-F238E27FC236}">
                <a16:creationId xmlns:a16="http://schemas.microsoft.com/office/drawing/2014/main" id="{6DE812A7-4699-46BF-B9D1-CE52A90A98D6}"/>
              </a:ext>
            </a:extLst>
          </p:cNvPr>
          <p:cNvSpPr>
            <a:spLocks noGrp="1"/>
          </p:cNvSpPr>
          <p:nvPr>
            <p:ph type="body" sz="quarter" idx="61" hasCustomPrompt="1"/>
          </p:nvPr>
        </p:nvSpPr>
        <p:spPr>
          <a:xfrm>
            <a:off x="10230127" y="4269784"/>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19" name="Text Placeholder 2">
            <a:extLst>
              <a:ext uri="{FF2B5EF4-FFF2-40B4-BE49-F238E27FC236}">
                <a16:creationId xmlns:a16="http://schemas.microsoft.com/office/drawing/2014/main" id="{A496FC0B-4A59-4F7A-B9C7-3DD1C84E57C2}"/>
              </a:ext>
            </a:extLst>
          </p:cNvPr>
          <p:cNvSpPr>
            <a:spLocks noGrp="1"/>
          </p:cNvSpPr>
          <p:nvPr>
            <p:ph type="body" sz="quarter" idx="55" hasCustomPrompt="1"/>
          </p:nvPr>
        </p:nvSpPr>
        <p:spPr>
          <a:xfrm>
            <a:off x="7824549" y="2288696"/>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20" name="Text Placeholder 2">
            <a:extLst>
              <a:ext uri="{FF2B5EF4-FFF2-40B4-BE49-F238E27FC236}">
                <a16:creationId xmlns:a16="http://schemas.microsoft.com/office/drawing/2014/main" id="{B4C2034D-2E80-484B-A43B-BFB689B79FAE}"/>
              </a:ext>
            </a:extLst>
          </p:cNvPr>
          <p:cNvSpPr>
            <a:spLocks noGrp="1"/>
          </p:cNvSpPr>
          <p:nvPr>
            <p:ph type="body" sz="quarter" idx="56" hasCustomPrompt="1"/>
          </p:nvPr>
        </p:nvSpPr>
        <p:spPr>
          <a:xfrm>
            <a:off x="10238382" y="2286854"/>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pic>
        <p:nvPicPr>
          <p:cNvPr id="24" name="Picture 23">
            <a:extLst>
              <a:ext uri="{FF2B5EF4-FFF2-40B4-BE49-F238E27FC236}">
                <a16:creationId xmlns:a16="http://schemas.microsoft.com/office/drawing/2014/main" id="{E17DA2B9-1000-45D6-90EF-B1002F6F329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8" name="TextBox 17">
            <a:extLst>
              <a:ext uri="{FF2B5EF4-FFF2-40B4-BE49-F238E27FC236}">
                <a16:creationId xmlns:a16="http://schemas.microsoft.com/office/drawing/2014/main" id="{99B135AF-9F12-47AD-B3E1-8BD6A468986F}"/>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21" name="Slide Number Placeholder 6">
            <a:extLst>
              <a:ext uri="{FF2B5EF4-FFF2-40B4-BE49-F238E27FC236}">
                <a16:creationId xmlns:a16="http://schemas.microsoft.com/office/drawing/2014/main" id="{860B32A6-5DFD-43E2-BF94-DB45716E24B9}"/>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3597014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9 - Dark Blank">
    <p:bg>
      <p:bgPr>
        <a:solidFill>
          <a:schemeClr val="tx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B203B71-5933-4CA4-915E-CF0F8D6A8B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89" y="0"/>
            <a:ext cx="12210089" cy="6858000"/>
          </a:xfrm>
          <a:prstGeom prst="rect">
            <a:avLst/>
          </a:prstGeom>
        </p:spPr>
      </p:pic>
      <p:sp>
        <p:nvSpPr>
          <p:cNvPr id="16" name="Rectangle 15">
            <a:extLst>
              <a:ext uri="{FF2B5EF4-FFF2-40B4-BE49-F238E27FC236}">
                <a16:creationId xmlns:a16="http://schemas.microsoft.com/office/drawing/2014/main" id="{1DA464EE-C026-4F29-A605-734485AB69E8}"/>
              </a:ext>
            </a:extLst>
          </p:cNvPr>
          <p:cNvSpPr/>
          <p:nvPr userDrawn="1"/>
        </p:nvSpPr>
        <p:spPr>
          <a:xfrm>
            <a:off x="0" y="9525"/>
            <a:ext cx="12192000" cy="6858000"/>
          </a:xfrm>
          <a:prstGeom prst="rect">
            <a:avLst/>
          </a:prstGeom>
          <a:gradFill flip="none" rotWithShape="1">
            <a:gsLst>
              <a:gs pos="0">
                <a:schemeClr val="bg1">
                  <a:alpha val="3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picture containing card, drawing, crosswalk, table&#10;&#10;Description automatically generated">
            <a:extLst>
              <a:ext uri="{FF2B5EF4-FFF2-40B4-BE49-F238E27FC236}">
                <a16:creationId xmlns:a16="http://schemas.microsoft.com/office/drawing/2014/main" id="{BA183CA5-FE0E-464C-8E09-B298F1A32C9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1000" y="5601656"/>
            <a:ext cx="670786" cy="710244"/>
          </a:xfrm>
          <a:prstGeom prst="rect">
            <a:avLst/>
          </a:prstGeom>
        </p:spPr>
      </p:pic>
      <p:sp>
        <p:nvSpPr>
          <p:cNvPr id="26" name="TextBox 25">
            <a:extLst>
              <a:ext uri="{FF2B5EF4-FFF2-40B4-BE49-F238E27FC236}">
                <a16:creationId xmlns:a16="http://schemas.microsoft.com/office/drawing/2014/main" id="{CA215715-A106-4D5E-825C-7D9424F25171}"/>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a:t>Learning and Knowledge Management</a:t>
            </a:r>
          </a:p>
        </p:txBody>
      </p:sp>
      <p:sp>
        <p:nvSpPr>
          <p:cNvPr id="27" name="Title 1">
            <a:extLst>
              <a:ext uri="{FF2B5EF4-FFF2-40B4-BE49-F238E27FC236}">
                <a16:creationId xmlns:a16="http://schemas.microsoft.com/office/drawing/2014/main" id="{EF8E90FB-DF23-4B68-A218-659A31FE39BB}"/>
              </a:ext>
            </a:extLst>
          </p:cNvPr>
          <p:cNvSpPr>
            <a:spLocks noGrp="1"/>
          </p:cNvSpPr>
          <p:nvPr>
            <p:ph type="ctrTitle" hasCustomPrompt="1"/>
          </p:nvPr>
        </p:nvSpPr>
        <p:spPr>
          <a:xfrm>
            <a:off x="381001" y="381001"/>
            <a:ext cx="5715000" cy="2476499"/>
          </a:xfrm>
          <a:prstGeom prst="rect">
            <a:avLst/>
          </a:prstGeom>
        </p:spPr>
        <p:txBody>
          <a:bodyPr anchor="b"/>
          <a:lstStyle>
            <a:lvl1pPr algn="l">
              <a:lnSpc>
                <a:spcPct val="90000"/>
              </a:lnSpc>
              <a:defRPr sz="4800" cap="none" baseline="0">
                <a:solidFill>
                  <a:schemeClr val="tx1"/>
                </a:solidFill>
              </a:defRPr>
            </a:lvl1pPr>
          </a:lstStyle>
          <a:p>
            <a:r>
              <a:rPr lang="en-US"/>
              <a:t>Place presentation title here 48pt</a:t>
            </a:r>
          </a:p>
        </p:txBody>
      </p:sp>
      <p:sp>
        <p:nvSpPr>
          <p:cNvPr id="28" name="Subtitle 2">
            <a:extLst>
              <a:ext uri="{FF2B5EF4-FFF2-40B4-BE49-F238E27FC236}">
                <a16:creationId xmlns:a16="http://schemas.microsoft.com/office/drawing/2014/main" id="{17388D71-6A40-49BE-9E25-B2254D7DAAE1}"/>
              </a:ext>
            </a:extLst>
          </p:cNvPr>
          <p:cNvSpPr>
            <a:spLocks noGrp="1"/>
          </p:cNvSpPr>
          <p:nvPr>
            <p:ph type="subTitle" idx="1" hasCustomPrompt="1"/>
          </p:nvPr>
        </p:nvSpPr>
        <p:spPr>
          <a:xfrm>
            <a:off x="381001" y="3097823"/>
            <a:ext cx="4301168" cy="1092845"/>
          </a:xfrm>
          <a:prstGeom prst="rect">
            <a:avLst/>
          </a:prstGeom>
        </p:spPr>
        <p:txBody>
          <a:bodyPr/>
          <a:lstStyle>
            <a:lvl1pPr marL="0" indent="0" algn="l">
              <a:lnSpc>
                <a:spcPct val="90000"/>
              </a:lnSpc>
              <a:spcAft>
                <a:spcPts val="0"/>
              </a:spcAft>
              <a:buNone/>
              <a:defRPr sz="2400" b="0" i="0" cap="none" spc="0" baseline="0">
                <a:solidFill>
                  <a:schemeClr val="tx1"/>
                </a:solidFill>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Palatino Linotype 24pt</a:t>
            </a:r>
          </a:p>
        </p:txBody>
      </p:sp>
      <p:sp>
        <p:nvSpPr>
          <p:cNvPr id="9" name="TextBox 8">
            <a:extLst>
              <a:ext uri="{FF2B5EF4-FFF2-40B4-BE49-F238E27FC236}">
                <a16:creationId xmlns:a16="http://schemas.microsoft.com/office/drawing/2014/main" id="{262A28A0-28AA-4DB1-AA7F-228417FEC2BF}"/>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solidFill>
                <a:effectLst/>
                <a:uLnTx/>
                <a:uFillTx/>
              </a:rPr>
              <a:t>Copyright © 2020 Accenture. All rights reserved.</a:t>
            </a:r>
            <a:endParaRPr kumimoji="0" lang="en-US" sz="1800" b="0" i="0" u="none" strike="noStrike" kern="0" cap="none" spc="0" normalizeH="0" baseline="0" noProof="0">
              <a:ln>
                <a:noFill/>
              </a:ln>
              <a:solidFill>
                <a:schemeClr val="tx1"/>
              </a:solidFill>
              <a:effectLst/>
              <a:uLnTx/>
              <a:uFillTx/>
            </a:endParaRPr>
          </a:p>
        </p:txBody>
      </p:sp>
    </p:spTree>
    <p:extLst>
      <p:ext uri="{BB962C8B-B14F-4D97-AF65-F5344CB8AC3E}">
        <p14:creationId xmlns:p14="http://schemas.microsoft.com/office/powerpoint/2010/main" val="32424393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pos="602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urse Agenda - Option4">
    <p:bg>
      <p:bgPr>
        <a:solidFill>
          <a:schemeClr val="bg1"/>
        </a:solidFill>
        <a:effectLst/>
      </p:bgPr>
    </p:bg>
    <p:spTree>
      <p:nvGrpSpPr>
        <p:cNvPr id="1" name=""/>
        <p:cNvGrpSpPr/>
        <p:nvPr/>
      </p:nvGrpSpPr>
      <p:grpSpPr>
        <a:xfrm>
          <a:off x="0" y="0"/>
          <a:ext cx="0" cy="0"/>
          <a:chOff x="0" y="0"/>
          <a:chExt cx="0" cy="0"/>
        </a:xfrm>
      </p:grpSpPr>
      <p:sp>
        <p:nvSpPr>
          <p:cNvPr id="34" name="Shape 427">
            <a:extLst>
              <a:ext uri="{FF2B5EF4-FFF2-40B4-BE49-F238E27FC236}">
                <a16:creationId xmlns:a16="http://schemas.microsoft.com/office/drawing/2014/main" id="{D2171CE2-AC8D-40F5-8EC1-86AC00CC38C7}"/>
              </a:ext>
            </a:extLst>
          </p:cNvPr>
          <p:cNvSpPr>
            <a:spLocks noGrp="1"/>
          </p:cNvSpPr>
          <p:nvPr>
            <p:ph type="body" sz="quarter" idx="52" hasCustomPrompt="1"/>
          </p:nvPr>
        </p:nvSpPr>
        <p:spPr>
          <a:xfrm>
            <a:off x="846341" y="1262744"/>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36" name="Shape 427">
            <a:extLst>
              <a:ext uri="{FF2B5EF4-FFF2-40B4-BE49-F238E27FC236}">
                <a16:creationId xmlns:a16="http://schemas.microsoft.com/office/drawing/2014/main" id="{D2F44EE3-B5DC-4384-AE96-6A9C53C88764}"/>
              </a:ext>
            </a:extLst>
          </p:cNvPr>
          <p:cNvSpPr>
            <a:spLocks noGrp="1"/>
          </p:cNvSpPr>
          <p:nvPr>
            <p:ph type="body" sz="quarter" idx="59" hasCustomPrompt="1"/>
          </p:nvPr>
        </p:nvSpPr>
        <p:spPr>
          <a:xfrm>
            <a:off x="379020" y="1262744"/>
            <a:ext cx="467321"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37" name="Shape 427">
            <a:extLst>
              <a:ext uri="{FF2B5EF4-FFF2-40B4-BE49-F238E27FC236}">
                <a16:creationId xmlns:a16="http://schemas.microsoft.com/office/drawing/2014/main" id="{DB8280B4-53DC-4B0D-B130-DC701C09094C}"/>
              </a:ext>
            </a:extLst>
          </p:cNvPr>
          <p:cNvSpPr>
            <a:spLocks noGrp="1"/>
          </p:cNvSpPr>
          <p:nvPr>
            <p:ph type="body" sz="quarter" idx="67" hasCustomPrompt="1"/>
          </p:nvPr>
        </p:nvSpPr>
        <p:spPr>
          <a:xfrm>
            <a:off x="846341" y="1771386"/>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39" name="Shape 427">
            <a:extLst>
              <a:ext uri="{FF2B5EF4-FFF2-40B4-BE49-F238E27FC236}">
                <a16:creationId xmlns:a16="http://schemas.microsoft.com/office/drawing/2014/main" id="{F9442AC2-89B6-45D1-A507-FDE7C90FB5C2}"/>
              </a:ext>
            </a:extLst>
          </p:cNvPr>
          <p:cNvSpPr>
            <a:spLocks noGrp="1"/>
          </p:cNvSpPr>
          <p:nvPr>
            <p:ph type="body" sz="quarter" idx="69" hasCustomPrompt="1"/>
          </p:nvPr>
        </p:nvSpPr>
        <p:spPr>
          <a:xfrm>
            <a:off x="379021" y="1771386"/>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41" name="Shape 427">
            <a:extLst>
              <a:ext uri="{FF2B5EF4-FFF2-40B4-BE49-F238E27FC236}">
                <a16:creationId xmlns:a16="http://schemas.microsoft.com/office/drawing/2014/main" id="{1A2DBAF8-35DB-44D2-88D2-AE8EFBCB6CD4}"/>
              </a:ext>
            </a:extLst>
          </p:cNvPr>
          <p:cNvSpPr>
            <a:spLocks noGrp="1"/>
          </p:cNvSpPr>
          <p:nvPr>
            <p:ph type="body" sz="quarter" idx="72" hasCustomPrompt="1"/>
          </p:nvPr>
        </p:nvSpPr>
        <p:spPr>
          <a:xfrm>
            <a:off x="846341" y="2280028"/>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42" name="Shape 427">
            <a:extLst>
              <a:ext uri="{FF2B5EF4-FFF2-40B4-BE49-F238E27FC236}">
                <a16:creationId xmlns:a16="http://schemas.microsoft.com/office/drawing/2014/main" id="{47504910-6C5B-4FAF-9446-919407FA737E}"/>
              </a:ext>
            </a:extLst>
          </p:cNvPr>
          <p:cNvSpPr>
            <a:spLocks noGrp="1"/>
          </p:cNvSpPr>
          <p:nvPr>
            <p:ph type="body" sz="quarter" idx="74" hasCustomPrompt="1"/>
          </p:nvPr>
        </p:nvSpPr>
        <p:spPr>
          <a:xfrm>
            <a:off x="379021" y="2280028"/>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44" name="Shape 427">
            <a:extLst>
              <a:ext uri="{FF2B5EF4-FFF2-40B4-BE49-F238E27FC236}">
                <a16:creationId xmlns:a16="http://schemas.microsoft.com/office/drawing/2014/main" id="{F9886ABF-396F-4A60-BF49-626CC12002FE}"/>
              </a:ext>
            </a:extLst>
          </p:cNvPr>
          <p:cNvSpPr>
            <a:spLocks noGrp="1"/>
          </p:cNvSpPr>
          <p:nvPr>
            <p:ph type="body" sz="quarter" idx="77" hasCustomPrompt="1"/>
          </p:nvPr>
        </p:nvSpPr>
        <p:spPr>
          <a:xfrm>
            <a:off x="846341" y="2788670"/>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46" name="Shape 427">
            <a:extLst>
              <a:ext uri="{FF2B5EF4-FFF2-40B4-BE49-F238E27FC236}">
                <a16:creationId xmlns:a16="http://schemas.microsoft.com/office/drawing/2014/main" id="{395BB10A-E932-4830-A4A3-4D410B3ADDE7}"/>
              </a:ext>
            </a:extLst>
          </p:cNvPr>
          <p:cNvSpPr>
            <a:spLocks noGrp="1"/>
          </p:cNvSpPr>
          <p:nvPr>
            <p:ph type="body" sz="quarter" idx="79" hasCustomPrompt="1"/>
          </p:nvPr>
        </p:nvSpPr>
        <p:spPr>
          <a:xfrm>
            <a:off x="379021" y="2788670"/>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47" name="Shape 427">
            <a:extLst>
              <a:ext uri="{FF2B5EF4-FFF2-40B4-BE49-F238E27FC236}">
                <a16:creationId xmlns:a16="http://schemas.microsoft.com/office/drawing/2014/main" id="{7E942366-2192-4B05-A6EB-D93C1E97A3F2}"/>
              </a:ext>
            </a:extLst>
          </p:cNvPr>
          <p:cNvSpPr>
            <a:spLocks noGrp="1"/>
          </p:cNvSpPr>
          <p:nvPr>
            <p:ph type="body" sz="quarter" idx="82" hasCustomPrompt="1"/>
          </p:nvPr>
        </p:nvSpPr>
        <p:spPr>
          <a:xfrm>
            <a:off x="846341" y="3297312"/>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49" name="Shape 427">
            <a:extLst>
              <a:ext uri="{FF2B5EF4-FFF2-40B4-BE49-F238E27FC236}">
                <a16:creationId xmlns:a16="http://schemas.microsoft.com/office/drawing/2014/main" id="{D0383E7A-23E0-47FE-B5B7-75CB34DA9A1F}"/>
              </a:ext>
            </a:extLst>
          </p:cNvPr>
          <p:cNvSpPr>
            <a:spLocks noGrp="1"/>
          </p:cNvSpPr>
          <p:nvPr>
            <p:ph type="body" sz="quarter" idx="84" hasCustomPrompt="1"/>
          </p:nvPr>
        </p:nvSpPr>
        <p:spPr>
          <a:xfrm>
            <a:off x="379021" y="3297312"/>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51" name="Shape 427">
            <a:extLst>
              <a:ext uri="{FF2B5EF4-FFF2-40B4-BE49-F238E27FC236}">
                <a16:creationId xmlns:a16="http://schemas.microsoft.com/office/drawing/2014/main" id="{71DF1DCC-CC9A-4C30-B6AE-65711D5601D4}"/>
              </a:ext>
            </a:extLst>
          </p:cNvPr>
          <p:cNvSpPr>
            <a:spLocks noGrp="1"/>
          </p:cNvSpPr>
          <p:nvPr>
            <p:ph type="body" sz="quarter" idx="87" hasCustomPrompt="1"/>
          </p:nvPr>
        </p:nvSpPr>
        <p:spPr>
          <a:xfrm>
            <a:off x="846341" y="3805954"/>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52" name="Shape 427">
            <a:extLst>
              <a:ext uri="{FF2B5EF4-FFF2-40B4-BE49-F238E27FC236}">
                <a16:creationId xmlns:a16="http://schemas.microsoft.com/office/drawing/2014/main" id="{A7CB5064-D7F7-494D-9A5D-2E407F1B3C71}"/>
              </a:ext>
            </a:extLst>
          </p:cNvPr>
          <p:cNvSpPr>
            <a:spLocks noGrp="1"/>
          </p:cNvSpPr>
          <p:nvPr>
            <p:ph type="body" sz="quarter" idx="89" hasCustomPrompt="1"/>
          </p:nvPr>
        </p:nvSpPr>
        <p:spPr>
          <a:xfrm>
            <a:off x="379021" y="3805954"/>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54" name="Shape 427">
            <a:extLst>
              <a:ext uri="{FF2B5EF4-FFF2-40B4-BE49-F238E27FC236}">
                <a16:creationId xmlns:a16="http://schemas.microsoft.com/office/drawing/2014/main" id="{4D295C50-974F-406E-8616-DC5565F1533F}"/>
              </a:ext>
            </a:extLst>
          </p:cNvPr>
          <p:cNvSpPr>
            <a:spLocks noGrp="1"/>
          </p:cNvSpPr>
          <p:nvPr>
            <p:ph type="body" sz="quarter" idx="92" hasCustomPrompt="1"/>
          </p:nvPr>
        </p:nvSpPr>
        <p:spPr>
          <a:xfrm>
            <a:off x="846341" y="4314596"/>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56" name="Shape 427">
            <a:extLst>
              <a:ext uri="{FF2B5EF4-FFF2-40B4-BE49-F238E27FC236}">
                <a16:creationId xmlns:a16="http://schemas.microsoft.com/office/drawing/2014/main" id="{600A9DE0-F829-4091-9295-3A04AF7E05C9}"/>
              </a:ext>
            </a:extLst>
          </p:cNvPr>
          <p:cNvSpPr>
            <a:spLocks noGrp="1"/>
          </p:cNvSpPr>
          <p:nvPr>
            <p:ph type="body" sz="quarter" idx="94" hasCustomPrompt="1"/>
          </p:nvPr>
        </p:nvSpPr>
        <p:spPr>
          <a:xfrm>
            <a:off x="379021" y="4314596"/>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57" name="Shape 427">
            <a:extLst>
              <a:ext uri="{FF2B5EF4-FFF2-40B4-BE49-F238E27FC236}">
                <a16:creationId xmlns:a16="http://schemas.microsoft.com/office/drawing/2014/main" id="{2B29C532-5627-4984-A17D-D76475DC42A3}"/>
              </a:ext>
            </a:extLst>
          </p:cNvPr>
          <p:cNvSpPr>
            <a:spLocks noGrp="1"/>
          </p:cNvSpPr>
          <p:nvPr>
            <p:ph type="body" sz="quarter" idx="97" hasCustomPrompt="1"/>
          </p:nvPr>
        </p:nvSpPr>
        <p:spPr>
          <a:xfrm>
            <a:off x="846341" y="4823238"/>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59" name="Shape 427">
            <a:extLst>
              <a:ext uri="{FF2B5EF4-FFF2-40B4-BE49-F238E27FC236}">
                <a16:creationId xmlns:a16="http://schemas.microsoft.com/office/drawing/2014/main" id="{A2183BD6-FF17-4990-8FE8-AE86F92690D5}"/>
              </a:ext>
            </a:extLst>
          </p:cNvPr>
          <p:cNvSpPr>
            <a:spLocks noGrp="1"/>
          </p:cNvSpPr>
          <p:nvPr>
            <p:ph type="body" sz="quarter" idx="99" hasCustomPrompt="1"/>
          </p:nvPr>
        </p:nvSpPr>
        <p:spPr>
          <a:xfrm>
            <a:off x="379021" y="4823238"/>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61" name="Shape 427">
            <a:extLst>
              <a:ext uri="{FF2B5EF4-FFF2-40B4-BE49-F238E27FC236}">
                <a16:creationId xmlns:a16="http://schemas.microsoft.com/office/drawing/2014/main" id="{061C40C9-DE1D-4510-8EE0-6F5CF1B82D31}"/>
              </a:ext>
            </a:extLst>
          </p:cNvPr>
          <p:cNvSpPr>
            <a:spLocks noGrp="1"/>
          </p:cNvSpPr>
          <p:nvPr>
            <p:ph type="body" sz="quarter" idx="102" hasCustomPrompt="1"/>
          </p:nvPr>
        </p:nvSpPr>
        <p:spPr>
          <a:xfrm>
            <a:off x="846341" y="5331880"/>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62" name="Shape 427">
            <a:extLst>
              <a:ext uri="{FF2B5EF4-FFF2-40B4-BE49-F238E27FC236}">
                <a16:creationId xmlns:a16="http://schemas.microsoft.com/office/drawing/2014/main" id="{949BE901-1343-4076-80D1-C1A9CB29F595}"/>
              </a:ext>
            </a:extLst>
          </p:cNvPr>
          <p:cNvSpPr>
            <a:spLocks noGrp="1"/>
          </p:cNvSpPr>
          <p:nvPr>
            <p:ph type="body" sz="quarter" idx="104" hasCustomPrompt="1"/>
          </p:nvPr>
        </p:nvSpPr>
        <p:spPr>
          <a:xfrm>
            <a:off x="379021" y="5331880"/>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64" name="Shape 427">
            <a:extLst>
              <a:ext uri="{FF2B5EF4-FFF2-40B4-BE49-F238E27FC236}">
                <a16:creationId xmlns:a16="http://schemas.microsoft.com/office/drawing/2014/main" id="{3ACC419B-825D-4054-AAFB-E87C7CB075D7}"/>
              </a:ext>
            </a:extLst>
          </p:cNvPr>
          <p:cNvSpPr>
            <a:spLocks noGrp="1"/>
          </p:cNvSpPr>
          <p:nvPr>
            <p:ph type="body" sz="quarter" idx="107" hasCustomPrompt="1"/>
          </p:nvPr>
        </p:nvSpPr>
        <p:spPr>
          <a:xfrm>
            <a:off x="846341" y="5840524"/>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66" name="Shape 427">
            <a:extLst>
              <a:ext uri="{FF2B5EF4-FFF2-40B4-BE49-F238E27FC236}">
                <a16:creationId xmlns:a16="http://schemas.microsoft.com/office/drawing/2014/main" id="{0E44AA5D-B04F-466C-9084-0582EECD3F5F}"/>
              </a:ext>
            </a:extLst>
          </p:cNvPr>
          <p:cNvSpPr>
            <a:spLocks noGrp="1"/>
          </p:cNvSpPr>
          <p:nvPr>
            <p:ph type="body" sz="quarter" idx="109" hasCustomPrompt="1"/>
          </p:nvPr>
        </p:nvSpPr>
        <p:spPr>
          <a:xfrm>
            <a:off x="379021" y="5840524"/>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pic>
        <p:nvPicPr>
          <p:cNvPr id="26" name="Picture 25">
            <a:extLst>
              <a:ext uri="{FF2B5EF4-FFF2-40B4-BE49-F238E27FC236}">
                <a16:creationId xmlns:a16="http://schemas.microsoft.com/office/drawing/2014/main" id="{F3B4FD7F-C4BE-46BE-9AC1-15A43CA0E04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25" name="TextBox 24">
            <a:extLst>
              <a:ext uri="{FF2B5EF4-FFF2-40B4-BE49-F238E27FC236}">
                <a16:creationId xmlns:a16="http://schemas.microsoft.com/office/drawing/2014/main" id="{42F917FB-30DE-421E-96DD-4E4E8ABF5CFE}"/>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27" name="Slide Number Placeholder 6">
            <a:extLst>
              <a:ext uri="{FF2B5EF4-FFF2-40B4-BE49-F238E27FC236}">
                <a16:creationId xmlns:a16="http://schemas.microsoft.com/office/drawing/2014/main" id="{C82C152B-0CD7-4E23-ADED-767E17E363DD}"/>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963209901"/>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urse Overview">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1055914"/>
            <a:ext cx="11437937" cy="5402424"/>
          </a:xfrm>
          <a:prstGeom prst="rect">
            <a:avLst/>
          </a:prstGeom>
        </p:spPr>
        <p:txBody>
          <a:bodyPr/>
          <a:lstStyle>
            <a:lvl1pPr marL="0" indent="0">
              <a:lnSpc>
                <a:spcPct val="100000"/>
              </a:lnSpc>
              <a:defRPr sz="1600" b="0"/>
            </a:lvl1pPr>
            <a:lvl2pPr marL="0">
              <a:defRPr sz="1600"/>
            </a:lvl2pPr>
            <a:lvl3pPr>
              <a:defRPr sz="1400"/>
            </a:lvl3pPr>
            <a:lvl4pPr>
              <a:spcAft>
                <a:spcPts val="600"/>
              </a:spcAft>
              <a:defRPr sz="1200"/>
            </a:lvl4pPr>
            <a:lvl5pPr>
              <a:spcAft>
                <a:spcPts val="600"/>
              </a:spcAft>
              <a:defRPr sz="1200"/>
            </a:lvl5pPr>
          </a:lstStyle>
          <a:p>
            <a:pPr lvl="0"/>
            <a:r>
              <a:rPr lang="en-US"/>
              <a:t>Click to enter the content</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BA2439A1-9510-42C9-8B53-E106CD7504F1}"/>
              </a:ext>
            </a:extLst>
          </p:cNvPr>
          <p:cNvSpPr txBox="1"/>
          <p:nvPr userDrawn="1"/>
        </p:nvSpPr>
        <p:spPr>
          <a:xfrm>
            <a:off x="383949" y="447222"/>
            <a:ext cx="4392934"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none" baseline="0">
                <a:solidFill>
                  <a:schemeClr val="tx1"/>
                </a:solidFill>
                <a:latin typeface="+mj-lt"/>
                <a:ea typeface="+mj-ea"/>
                <a:cs typeface="+mj-cs"/>
              </a:rPr>
              <a:t>Course Overview</a:t>
            </a:r>
          </a:p>
        </p:txBody>
      </p:sp>
      <p:pic>
        <p:nvPicPr>
          <p:cNvPr id="9" name="Picture 8">
            <a:extLst>
              <a:ext uri="{FF2B5EF4-FFF2-40B4-BE49-F238E27FC236}">
                <a16:creationId xmlns:a16="http://schemas.microsoft.com/office/drawing/2014/main" id="{5308293C-7055-4344-99D8-1BAD584EFF5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B134DE07-9C6B-4222-945F-FA64C3A1630A}"/>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0" name="Slide Number Placeholder 6">
            <a:extLst>
              <a:ext uri="{FF2B5EF4-FFF2-40B4-BE49-F238E27FC236}">
                <a16:creationId xmlns:a16="http://schemas.microsoft.com/office/drawing/2014/main" id="{BCDDE09B-6CD5-423D-9F78-8E500070B6A7}"/>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8484531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opic List">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2439A1-9510-42C9-8B53-E106CD7504F1}"/>
              </a:ext>
            </a:extLst>
          </p:cNvPr>
          <p:cNvSpPr txBox="1"/>
          <p:nvPr userDrawn="1"/>
        </p:nvSpPr>
        <p:spPr>
          <a:xfrm>
            <a:off x="383949" y="447222"/>
            <a:ext cx="2565511"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none" baseline="0">
                <a:solidFill>
                  <a:schemeClr val="tx1"/>
                </a:solidFill>
                <a:latin typeface="+mj-lt"/>
                <a:ea typeface="+mj-ea"/>
                <a:cs typeface="+mj-cs"/>
              </a:rPr>
              <a:t>Topic List</a:t>
            </a:r>
          </a:p>
        </p:txBody>
      </p:sp>
      <p:sp>
        <p:nvSpPr>
          <p:cNvPr id="8" name="Table Placeholder 7">
            <a:extLst>
              <a:ext uri="{FF2B5EF4-FFF2-40B4-BE49-F238E27FC236}">
                <a16:creationId xmlns:a16="http://schemas.microsoft.com/office/drawing/2014/main" id="{91C9367B-8E61-4325-845F-EA23F2E39DE1}"/>
              </a:ext>
            </a:extLst>
          </p:cNvPr>
          <p:cNvSpPr>
            <a:spLocks noGrp="1"/>
          </p:cNvSpPr>
          <p:nvPr>
            <p:ph type="tbl" sz="quarter" idx="10"/>
          </p:nvPr>
        </p:nvSpPr>
        <p:spPr>
          <a:xfrm>
            <a:off x="3088165" y="1109663"/>
            <a:ext cx="6015671" cy="4899025"/>
          </a:xfrm>
          <a:prstGeom prst="rect">
            <a:avLst/>
          </a:prstGeom>
        </p:spPr>
        <p:txBody>
          <a:bodyPr/>
          <a:lstStyle/>
          <a:p>
            <a:endParaRPr lang="en-US"/>
          </a:p>
        </p:txBody>
      </p:sp>
      <p:pic>
        <p:nvPicPr>
          <p:cNvPr id="9" name="Picture 8">
            <a:extLst>
              <a:ext uri="{FF2B5EF4-FFF2-40B4-BE49-F238E27FC236}">
                <a16:creationId xmlns:a16="http://schemas.microsoft.com/office/drawing/2014/main" id="{ED846905-0AF4-4DF4-9C86-73916CFD50F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7" name="TextBox 6">
            <a:extLst>
              <a:ext uri="{FF2B5EF4-FFF2-40B4-BE49-F238E27FC236}">
                <a16:creationId xmlns:a16="http://schemas.microsoft.com/office/drawing/2014/main" id="{C3D51444-F51E-4557-8041-BBAF58E03F2B}"/>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0" name="Slide Number Placeholder 6">
            <a:extLst>
              <a:ext uri="{FF2B5EF4-FFF2-40B4-BE49-F238E27FC236}">
                <a16:creationId xmlns:a16="http://schemas.microsoft.com/office/drawing/2014/main" id="{833612F9-3720-4E5E-9DD5-D6E2264F5A8E}"/>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41566409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lide Divider">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D55C4B40-0AAA-4530-BDE6-D3F2C9DBA7A4}"/>
              </a:ext>
            </a:extLst>
          </p:cNvPr>
          <p:cNvSpPr>
            <a:spLocks noGrp="1"/>
          </p:cNvSpPr>
          <p:nvPr>
            <p:ph type="pic" sz="quarter" idx="18"/>
          </p:nvPr>
        </p:nvSpPr>
        <p:spPr>
          <a:xfrm>
            <a:off x="0" y="0"/>
            <a:ext cx="12192000" cy="6858000"/>
          </a:xfrm>
          <a:prstGeom prst="rect">
            <a:avLst/>
          </a:prstGeom>
        </p:spPr>
        <p:txBody>
          <a:bodyPr anchor="ctr">
            <a:normAutofit/>
          </a:bodyPr>
          <a:lstStyle>
            <a:lvl1pPr algn="ctr">
              <a:defRPr lang="en-GB" sz="1100" b="0"/>
            </a:lvl1pPr>
          </a:lstStyle>
          <a:p>
            <a:endParaRPr lang="en-GB"/>
          </a:p>
        </p:txBody>
      </p:sp>
      <p:pic>
        <p:nvPicPr>
          <p:cNvPr id="7" name="Picture 6">
            <a:extLst>
              <a:ext uri="{FF2B5EF4-FFF2-40B4-BE49-F238E27FC236}">
                <a16:creationId xmlns:a16="http://schemas.microsoft.com/office/drawing/2014/main" id="{127C4AF9-2FED-4EF8-8E5C-B13319242DB6}"/>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D844CE3E-E5B3-4180-86F1-D2FB3F337DF2}"/>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9" name="Slide Number Placeholder 6">
            <a:extLst>
              <a:ext uri="{FF2B5EF4-FFF2-40B4-BE49-F238E27FC236}">
                <a16:creationId xmlns:a16="http://schemas.microsoft.com/office/drawing/2014/main" id="{A022B740-C0D1-4AB6-96BB-66DA005EA963}"/>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24101174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 Option 1 (Topic and Sub-top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endParaRPr lang="en-US" dirty="0"/>
          </a:p>
        </p:txBody>
      </p:sp>
      <p:sp>
        <p:nvSpPr>
          <p:cNvPr id="3" name="Text Placeholder 3">
            <a:extLst>
              <a:ext uri="{FF2B5EF4-FFF2-40B4-BE49-F238E27FC236}">
                <a16:creationId xmlns:a16="http://schemas.microsoft.com/office/drawing/2014/main" id="{921F087A-B313-4B8E-BFBC-AB015A9A73C8}"/>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Click to add sub-topic</a:t>
            </a:r>
          </a:p>
        </p:txBody>
      </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1391038"/>
            <a:ext cx="11437937" cy="5067300"/>
          </a:xfrm>
          <a:prstGeom prst="rect">
            <a:avLst/>
          </a:prstGeom>
        </p:spPr>
        <p:txBody>
          <a:bodyPr/>
          <a:lstStyle>
            <a:lvl1pPr marL="342900" indent="-342900" algn="l">
              <a:lnSpc>
                <a:spcPct val="100000"/>
              </a:lnSpc>
              <a:buFont typeface="Arial" panose="020B0604020202020204" pitchFamily="34" charset="0"/>
              <a:buChar char="•"/>
              <a:defRPr sz="2000" b="0"/>
            </a:lvl1pPr>
            <a:lvl2pPr marL="342900" indent="-342900">
              <a:buFont typeface="Arial" panose="020B0604020202020204" pitchFamily="34" charset="0"/>
              <a:buChar char="•"/>
              <a:defRPr sz="2000"/>
            </a:lvl2pPr>
            <a:lvl3pPr marL="569906" indent="-285750">
              <a:buFont typeface="Arial" panose="020B0604020202020204" pitchFamily="34" charset="0"/>
              <a:buChar char="•"/>
              <a:defRPr sz="1800"/>
            </a:lvl3pPr>
            <a:lvl4pPr marL="800087" indent="-285750">
              <a:spcAft>
                <a:spcPts val="600"/>
              </a:spcAft>
              <a:buFont typeface="Arial" panose="020B0604020202020204" pitchFamily="34" charset="0"/>
              <a:buChar char="•"/>
              <a:defRPr sz="1600"/>
            </a:lvl4pPr>
            <a:lvl5pPr marL="965183" indent="-285750">
              <a:spcAft>
                <a:spcPts val="600"/>
              </a:spcAft>
              <a:buFont typeface="Arial" panose="020B0604020202020204" pitchFamily="34" charset="0"/>
              <a:buChar char="•"/>
              <a:defRPr sz="1600"/>
            </a:lvl5pPr>
            <a:lvl6pPr marL="1027090" indent="-171450">
              <a:buFont typeface="Arial" panose="020B0604020202020204" pitchFamily="34" charset="0"/>
              <a:buChar char="•"/>
              <a:defRPr/>
            </a:lvl6pPr>
          </a:lstStyle>
          <a:p>
            <a:pPr lvl="0"/>
            <a:r>
              <a:rPr lang="en-US" dirty="0"/>
              <a:t>Click to enter the content</a:t>
            </a:r>
          </a:p>
          <a:p>
            <a:pPr lvl="2"/>
            <a:r>
              <a:rPr lang="en-US" dirty="0"/>
              <a:t>Second level</a:t>
            </a:r>
          </a:p>
          <a:p>
            <a:pPr lvl="3"/>
            <a:r>
              <a:rPr lang="en-US" dirty="0"/>
              <a:t>Third level</a:t>
            </a:r>
          </a:p>
          <a:p>
            <a:pPr lvl="4"/>
            <a:r>
              <a:rPr lang="en-US" dirty="0"/>
              <a:t>Fourth level</a:t>
            </a:r>
          </a:p>
          <a:p>
            <a:pPr lvl="5"/>
            <a:r>
              <a:rPr lang="en-US" dirty="0"/>
              <a:t>Fifth level</a:t>
            </a:r>
          </a:p>
        </p:txBody>
      </p:sp>
      <p:pic>
        <p:nvPicPr>
          <p:cNvPr id="9" name="Picture 8">
            <a:extLst>
              <a:ext uri="{FF2B5EF4-FFF2-40B4-BE49-F238E27FC236}">
                <a16:creationId xmlns:a16="http://schemas.microsoft.com/office/drawing/2014/main" id="{37B1B9D9-A003-4644-BD7C-CCC3FE99E69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77DDC41D-81A8-446A-A96F-E3D3F15D191F}"/>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0" name="Slide Number Placeholder 6">
            <a:extLst>
              <a:ext uri="{FF2B5EF4-FFF2-40B4-BE49-F238E27FC236}">
                <a16:creationId xmlns:a16="http://schemas.microsoft.com/office/drawing/2014/main" id="{A5A1962B-C3CC-420A-A752-1FC8A7C3D5B2}"/>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9947719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 Option 2 (Topic, Sub-topic and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endParaRPr lang="en-US"/>
          </a:p>
        </p:txBody>
      </p:sp>
      <p:sp>
        <p:nvSpPr>
          <p:cNvPr id="3" name="Text Placeholder 3">
            <a:extLst>
              <a:ext uri="{FF2B5EF4-FFF2-40B4-BE49-F238E27FC236}">
                <a16:creationId xmlns:a16="http://schemas.microsoft.com/office/drawing/2014/main" id="{921F087A-B313-4B8E-BFBC-AB015A9A73C8}"/>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sub-topic</a:t>
            </a:r>
          </a:p>
        </p:txBody>
      </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1828800"/>
            <a:ext cx="11437937" cy="4629538"/>
          </a:xfrm>
          <a:prstGeom prst="rect">
            <a:avLst/>
          </a:prstGeom>
        </p:spPr>
        <p:txBody>
          <a:bodyPr/>
          <a:lstStyle>
            <a:lvl1pPr marL="0" indent="0">
              <a:lnSpc>
                <a:spcPct val="100000"/>
              </a:lnSpc>
              <a:defRPr sz="1600" b="0"/>
            </a:lvl1pPr>
            <a:lvl2pPr marL="0">
              <a:defRPr sz="1600"/>
            </a:lvl2pPr>
            <a:lvl3pPr>
              <a:defRPr sz="1400"/>
            </a:lvl3pPr>
            <a:lvl4pPr>
              <a:spcAft>
                <a:spcPts val="600"/>
              </a:spcAft>
              <a:defRPr sz="1200"/>
            </a:lvl4pPr>
            <a:lvl5pPr>
              <a:spcAft>
                <a:spcPts val="600"/>
              </a:spcAft>
              <a:defRPr sz="1200"/>
            </a:lvl5pPr>
          </a:lstStyle>
          <a:p>
            <a:pPr lvl="0"/>
            <a:r>
              <a:rPr lang="en-US" dirty="0"/>
              <a:t>Click to enter the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a:extLst>
              <a:ext uri="{FF2B5EF4-FFF2-40B4-BE49-F238E27FC236}">
                <a16:creationId xmlns:a16="http://schemas.microsoft.com/office/drawing/2014/main" id="{7A4713EB-8A98-4809-932D-73C4DABAD4C8}"/>
              </a:ext>
            </a:extLst>
          </p:cNvPr>
          <p:cNvSpPr>
            <a:spLocks noGrp="1"/>
          </p:cNvSpPr>
          <p:nvPr>
            <p:ph type="body" sz="quarter" idx="12" hasCustomPrompt="1"/>
          </p:nvPr>
        </p:nvSpPr>
        <p:spPr>
          <a:xfrm>
            <a:off x="373063" y="1398489"/>
            <a:ext cx="11437223" cy="397653"/>
          </a:xfrm>
          <a:prstGeom prst="rect">
            <a:avLst/>
          </a:prstGeom>
        </p:spPr>
        <p:txBody>
          <a:bodyPr anchor="ctr"/>
          <a:lstStyle>
            <a:lvl1pPr marL="0" indent="0" algn="l">
              <a:spcAft>
                <a:spcPts val="0"/>
              </a:spcAft>
              <a:buNone/>
              <a:defRPr lang="en-US" sz="1800" b="1" kern="1200" baseline="0" dirty="0" smtClean="0">
                <a:solidFill>
                  <a:srgbClr val="A700E6"/>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heading</a:t>
            </a:r>
          </a:p>
        </p:txBody>
      </p:sp>
      <p:pic>
        <p:nvPicPr>
          <p:cNvPr id="9" name="Picture 8">
            <a:extLst>
              <a:ext uri="{FF2B5EF4-FFF2-40B4-BE49-F238E27FC236}">
                <a16:creationId xmlns:a16="http://schemas.microsoft.com/office/drawing/2014/main" id="{E970636A-EA4E-4F53-AF96-CC4B87EAAC3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0" name="TextBox 9">
            <a:extLst>
              <a:ext uri="{FF2B5EF4-FFF2-40B4-BE49-F238E27FC236}">
                <a16:creationId xmlns:a16="http://schemas.microsoft.com/office/drawing/2014/main" id="{05EAD2B4-24E6-4A74-B3F4-20B42BF2E9D1}"/>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1" name="Slide Number Placeholder 6">
            <a:extLst>
              <a:ext uri="{FF2B5EF4-FFF2-40B4-BE49-F238E27FC236}">
                <a16:creationId xmlns:a16="http://schemas.microsoft.com/office/drawing/2014/main" id="{D9785749-2016-456B-BD0B-A8CF2ABF031A}"/>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21144343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 Option 3 (2-column without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endParaRPr lang="en-US"/>
          </a:p>
        </p:txBody>
      </p:sp>
      <p:sp>
        <p:nvSpPr>
          <p:cNvPr id="3" name="Text Placeholder 3">
            <a:extLst>
              <a:ext uri="{FF2B5EF4-FFF2-40B4-BE49-F238E27FC236}">
                <a16:creationId xmlns:a16="http://schemas.microsoft.com/office/drawing/2014/main" id="{921F087A-B313-4B8E-BFBC-AB015A9A73C8}"/>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sub-topic</a:t>
            </a:r>
          </a:p>
        </p:txBody>
      </p:sp>
      <p:sp>
        <p:nvSpPr>
          <p:cNvPr id="6" name="Content Placeholder 11">
            <a:extLst>
              <a:ext uri="{FF2B5EF4-FFF2-40B4-BE49-F238E27FC236}">
                <a16:creationId xmlns:a16="http://schemas.microsoft.com/office/drawing/2014/main" id="{F0E84C4E-2514-4AA0-8927-802E6E40FB64}"/>
              </a:ext>
            </a:extLst>
          </p:cNvPr>
          <p:cNvSpPr>
            <a:spLocks noGrp="1"/>
          </p:cNvSpPr>
          <p:nvPr>
            <p:ph sz="quarter" idx="13" hasCustomPrompt="1"/>
          </p:nvPr>
        </p:nvSpPr>
        <p:spPr>
          <a:xfrm>
            <a:off x="373063" y="1390244"/>
            <a:ext cx="5548312" cy="4045500"/>
          </a:xfrm>
          <a:prstGeom prst="rect">
            <a:avLst/>
          </a:prstGeom>
        </p:spPr>
        <p:txBody>
          <a:bodyPr/>
          <a:lstStyle>
            <a:lvl1pPr marL="55568" marR="0" indent="-285750"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b="0" kern="1200" cap="none" baseline="0" dirty="0">
                <a:solidFill>
                  <a:schemeClr val="tx1"/>
                </a:solidFill>
                <a:latin typeface="+mn-lt"/>
                <a:ea typeface="+mn-ea"/>
                <a:cs typeface="+mn-cs"/>
              </a:defRPr>
            </a:lvl1pPr>
            <a:lvl2pPr marL="285744" marR="0"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kern="1200" dirty="0">
                <a:solidFill>
                  <a:schemeClr val="tx1"/>
                </a:solidFill>
                <a:latin typeface="+mn-lt"/>
                <a:ea typeface="+mn-ea"/>
                <a:cs typeface="+mn-cs"/>
              </a:defRPr>
            </a:lvl2pPr>
            <a:lvl3pPr marL="569906" marR="0" indent="-285750"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lang="en-US" sz="1400" kern="1200" dirty="0">
                <a:solidFill>
                  <a:schemeClr val="tx1"/>
                </a:solidFill>
                <a:latin typeface="+mn-lt"/>
                <a:ea typeface="+mn-ea"/>
                <a:cs typeface="+mn-cs"/>
              </a:defRPr>
            </a:lvl3pPr>
            <a:lvl4pPr marL="800087" marR="0" indent="-285750"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lang="en-US" sz="1200" kern="1200" dirty="0">
                <a:solidFill>
                  <a:schemeClr val="tx1"/>
                </a:solidFill>
                <a:latin typeface="+mn-lt"/>
                <a:ea typeface="+mn-ea"/>
                <a:cs typeface="+mn-cs"/>
              </a:defRPr>
            </a:lvl4pPr>
            <a:lvl5pPr marL="965183" marR="0" indent="-285750" algn="l" defTabSz="914377" rtl="0" eaLnBrk="1" fontAlgn="auto" latinLnBrk="0" hangingPunct="1">
              <a:lnSpc>
                <a:spcPct val="110000"/>
              </a:lnSpc>
              <a:spcBef>
                <a:spcPts val="0"/>
              </a:spcBef>
              <a:spcAft>
                <a:spcPts val="0"/>
              </a:spcAft>
              <a:buClrTx/>
              <a:buSzTx/>
              <a:buFont typeface="Graphik" panose="020B0503030202060203" pitchFamily="34" charset="0"/>
              <a:buChar char="–"/>
              <a:tabLst/>
              <a:defRPr lang="en-US" sz="1200" kern="1200" dirty="0">
                <a:solidFill>
                  <a:schemeClr val="tx1"/>
                </a:solidFill>
                <a:latin typeface="+mn-lt"/>
                <a:ea typeface="+mn-ea"/>
                <a:cs typeface="+mn-cs"/>
              </a:defRPr>
            </a:lvl5pPr>
          </a:lstStyle>
          <a:p>
            <a:pPr marL="0" marR="0" lvl="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a:t>Click to enter the content</a:t>
            </a:r>
          </a:p>
          <a:p>
            <a:pPr marL="0" marR="0" lvl="1"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a:t>Second level</a:t>
            </a:r>
          </a:p>
          <a:p>
            <a:pPr marL="514338" marR="0" lvl="2" indent="-230182"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a:t>Third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r>
              <a:rPr lang="en-US"/>
              <a:t>Fourth level</a:t>
            </a:r>
          </a:p>
          <a:p>
            <a:pPr marL="857229" marR="0" lvl="4" indent="-177796"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a:t>Fifth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a:p>
          <a:p>
            <a:pPr lvl="0"/>
            <a:endParaRPr lang="en-US"/>
          </a:p>
        </p:txBody>
      </p:sp>
      <p:sp>
        <p:nvSpPr>
          <p:cNvPr id="8" name="Content Placeholder 11">
            <a:extLst>
              <a:ext uri="{FF2B5EF4-FFF2-40B4-BE49-F238E27FC236}">
                <a16:creationId xmlns:a16="http://schemas.microsoft.com/office/drawing/2014/main" id="{C443D5FC-0C36-44DC-9556-2B1562D46421}"/>
              </a:ext>
            </a:extLst>
          </p:cNvPr>
          <p:cNvSpPr>
            <a:spLocks noGrp="1"/>
          </p:cNvSpPr>
          <p:nvPr>
            <p:ph sz="quarter" idx="14" hasCustomPrompt="1"/>
          </p:nvPr>
        </p:nvSpPr>
        <p:spPr>
          <a:xfrm>
            <a:off x="6264405" y="1387588"/>
            <a:ext cx="5548312" cy="4045500"/>
          </a:xfrm>
          <a:prstGeom prst="rect">
            <a:avLst/>
          </a:prstGeom>
        </p:spPr>
        <p:txBody>
          <a:bodyPr/>
          <a:lstStyle>
            <a:lvl1pPr marL="55568" marR="0" indent="-285750"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b="0" kern="1200" cap="none" baseline="0" dirty="0">
                <a:solidFill>
                  <a:schemeClr val="tx1"/>
                </a:solidFill>
                <a:latin typeface="+mn-lt"/>
                <a:ea typeface="+mn-ea"/>
                <a:cs typeface="+mn-cs"/>
              </a:defRPr>
            </a:lvl1pPr>
            <a:lvl2pPr marL="285744" marR="0"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kern="1200" dirty="0">
                <a:solidFill>
                  <a:schemeClr val="tx1"/>
                </a:solidFill>
                <a:latin typeface="+mn-lt"/>
                <a:ea typeface="+mn-ea"/>
                <a:cs typeface="+mn-cs"/>
              </a:defRPr>
            </a:lvl2pPr>
            <a:lvl3pPr marL="569906" marR="0" indent="-285750"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lang="en-US" sz="1400" kern="1200" dirty="0">
                <a:solidFill>
                  <a:schemeClr val="tx1"/>
                </a:solidFill>
                <a:latin typeface="+mn-lt"/>
                <a:ea typeface="+mn-ea"/>
                <a:cs typeface="+mn-cs"/>
              </a:defRPr>
            </a:lvl3pPr>
            <a:lvl4pPr marL="800087" marR="0" indent="-285750"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lang="en-US" sz="1200" kern="1200" dirty="0">
                <a:solidFill>
                  <a:schemeClr val="tx1"/>
                </a:solidFill>
                <a:latin typeface="+mn-lt"/>
                <a:ea typeface="+mn-ea"/>
                <a:cs typeface="+mn-cs"/>
              </a:defRPr>
            </a:lvl4pPr>
            <a:lvl5pPr marL="965183" marR="0" indent="-285750" algn="l" defTabSz="914377" rtl="0" eaLnBrk="1" fontAlgn="auto" latinLnBrk="0" hangingPunct="1">
              <a:lnSpc>
                <a:spcPct val="110000"/>
              </a:lnSpc>
              <a:spcBef>
                <a:spcPts val="0"/>
              </a:spcBef>
              <a:spcAft>
                <a:spcPts val="0"/>
              </a:spcAft>
              <a:buClrTx/>
              <a:buSzTx/>
              <a:buFont typeface="Graphik" panose="020B0503030202060203" pitchFamily="34" charset="0"/>
              <a:buChar char="–"/>
              <a:tabLst/>
              <a:defRPr lang="en-US" sz="1200" kern="1200" dirty="0">
                <a:solidFill>
                  <a:schemeClr val="tx1"/>
                </a:solidFill>
                <a:latin typeface="+mn-lt"/>
                <a:ea typeface="+mn-ea"/>
                <a:cs typeface="+mn-cs"/>
              </a:defRPr>
            </a:lvl5pPr>
          </a:lstStyle>
          <a:p>
            <a:pPr marL="0" marR="0" lvl="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a:t>Click to enter the content</a:t>
            </a:r>
          </a:p>
          <a:p>
            <a:pPr marL="0" marR="0" lvl="1"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a:t>Second level</a:t>
            </a:r>
          </a:p>
          <a:p>
            <a:pPr marL="514338" marR="0" lvl="2" indent="-230182"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a:t>Third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r>
              <a:rPr lang="en-US"/>
              <a:t>Fourth level</a:t>
            </a:r>
          </a:p>
          <a:p>
            <a:pPr marL="857229" marR="0" lvl="4" indent="-177796"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a:t>Fifth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a:p>
          <a:p>
            <a:pPr lvl="0"/>
            <a:endParaRPr lang="en-US"/>
          </a:p>
        </p:txBody>
      </p:sp>
      <p:pic>
        <p:nvPicPr>
          <p:cNvPr id="10" name="Picture 9">
            <a:extLst>
              <a:ext uri="{FF2B5EF4-FFF2-40B4-BE49-F238E27FC236}">
                <a16:creationId xmlns:a16="http://schemas.microsoft.com/office/drawing/2014/main" id="{D7144026-598E-4FFE-952B-BBE211CA223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1" name="TextBox 10">
            <a:extLst>
              <a:ext uri="{FF2B5EF4-FFF2-40B4-BE49-F238E27FC236}">
                <a16:creationId xmlns:a16="http://schemas.microsoft.com/office/drawing/2014/main" id="{EBA83EBA-C1DB-41DA-8D35-5BFECA334BA2}"/>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2" name="Slide Number Placeholder 6">
            <a:extLst>
              <a:ext uri="{FF2B5EF4-FFF2-40B4-BE49-F238E27FC236}">
                <a16:creationId xmlns:a16="http://schemas.microsoft.com/office/drawing/2014/main" id="{D2613C9C-0B43-408C-BD82-404A9ECCA673}"/>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4422089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 Option 4 (2-column with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endParaRPr lang="en-US"/>
          </a:p>
        </p:txBody>
      </p:sp>
      <p:sp>
        <p:nvSpPr>
          <p:cNvPr id="3" name="Text Placeholder 3">
            <a:extLst>
              <a:ext uri="{FF2B5EF4-FFF2-40B4-BE49-F238E27FC236}">
                <a16:creationId xmlns:a16="http://schemas.microsoft.com/office/drawing/2014/main" id="{921F087A-B313-4B8E-BFBC-AB015A9A73C8}"/>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sub-topic</a:t>
            </a:r>
          </a:p>
        </p:txBody>
      </p:sp>
      <p:sp>
        <p:nvSpPr>
          <p:cNvPr id="6" name="Text Placeholder 3">
            <a:extLst>
              <a:ext uri="{FF2B5EF4-FFF2-40B4-BE49-F238E27FC236}">
                <a16:creationId xmlns:a16="http://schemas.microsoft.com/office/drawing/2014/main" id="{4AC6D44A-CC4D-4B1C-A8F8-784D9565B6FA}"/>
              </a:ext>
            </a:extLst>
          </p:cNvPr>
          <p:cNvSpPr>
            <a:spLocks noGrp="1"/>
          </p:cNvSpPr>
          <p:nvPr>
            <p:ph type="body" sz="quarter" idx="13" hasCustomPrompt="1"/>
          </p:nvPr>
        </p:nvSpPr>
        <p:spPr>
          <a:xfrm>
            <a:off x="373064" y="1398489"/>
            <a:ext cx="5548312" cy="397653"/>
          </a:xfrm>
          <a:prstGeom prst="rect">
            <a:avLst/>
          </a:prstGeom>
        </p:spPr>
        <p:txBody>
          <a:bodyPr anchor="ctr"/>
          <a:lstStyle>
            <a:lvl1pPr marL="0" indent="0" algn="l">
              <a:spcAft>
                <a:spcPts val="0"/>
              </a:spcAft>
              <a:buNone/>
              <a:defRPr lang="en-US" sz="1800" b="1" kern="1200" baseline="0" dirty="0" smtClean="0">
                <a:solidFill>
                  <a:srgbClr val="A700E6"/>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heading</a:t>
            </a:r>
          </a:p>
        </p:txBody>
      </p:sp>
      <p:sp>
        <p:nvSpPr>
          <p:cNvPr id="7" name="Text Placeholder 3">
            <a:extLst>
              <a:ext uri="{FF2B5EF4-FFF2-40B4-BE49-F238E27FC236}">
                <a16:creationId xmlns:a16="http://schemas.microsoft.com/office/drawing/2014/main" id="{9C08F6D1-F4F0-4FD3-80B2-F864C3547694}"/>
              </a:ext>
            </a:extLst>
          </p:cNvPr>
          <p:cNvSpPr>
            <a:spLocks noGrp="1"/>
          </p:cNvSpPr>
          <p:nvPr>
            <p:ph type="body" sz="quarter" idx="14" hasCustomPrompt="1"/>
          </p:nvPr>
        </p:nvSpPr>
        <p:spPr>
          <a:xfrm>
            <a:off x="6233905" y="1392718"/>
            <a:ext cx="5577095" cy="397653"/>
          </a:xfrm>
          <a:prstGeom prst="rect">
            <a:avLst/>
          </a:prstGeom>
        </p:spPr>
        <p:txBody>
          <a:bodyPr anchor="ctr"/>
          <a:lstStyle>
            <a:lvl1pPr marL="0" indent="0" algn="l">
              <a:spcAft>
                <a:spcPts val="0"/>
              </a:spcAft>
              <a:buNone/>
              <a:defRPr lang="en-US" sz="1800" b="1" kern="1200" baseline="0" dirty="0" smtClean="0">
                <a:solidFill>
                  <a:srgbClr val="A700E6"/>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heading</a:t>
            </a:r>
          </a:p>
        </p:txBody>
      </p:sp>
      <p:sp>
        <p:nvSpPr>
          <p:cNvPr id="8" name="Content Placeholder 11">
            <a:extLst>
              <a:ext uri="{FF2B5EF4-FFF2-40B4-BE49-F238E27FC236}">
                <a16:creationId xmlns:a16="http://schemas.microsoft.com/office/drawing/2014/main" id="{46EA2278-E384-46F0-AA75-C5B2389DD11C}"/>
              </a:ext>
            </a:extLst>
          </p:cNvPr>
          <p:cNvSpPr>
            <a:spLocks noGrp="1"/>
          </p:cNvSpPr>
          <p:nvPr>
            <p:ph sz="quarter" idx="15" hasCustomPrompt="1"/>
          </p:nvPr>
        </p:nvSpPr>
        <p:spPr>
          <a:xfrm>
            <a:off x="373063" y="1828779"/>
            <a:ext cx="5548312" cy="4045500"/>
          </a:xfrm>
          <a:prstGeom prst="rect">
            <a:avLst/>
          </a:prstGeom>
        </p:spPr>
        <p:txBody>
          <a:bodyPr/>
          <a:lstStyle>
            <a:lvl1pPr marL="55568" marR="0" indent="-285750"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b="0" kern="1200" cap="none" baseline="0" dirty="0">
                <a:solidFill>
                  <a:schemeClr val="tx1"/>
                </a:solidFill>
                <a:latin typeface="+mn-lt"/>
                <a:ea typeface="+mn-ea"/>
                <a:cs typeface="+mn-cs"/>
              </a:defRPr>
            </a:lvl1pPr>
            <a:lvl2pPr marL="285744" marR="0"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kern="1200" dirty="0">
                <a:solidFill>
                  <a:schemeClr val="tx1"/>
                </a:solidFill>
                <a:latin typeface="+mn-lt"/>
                <a:ea typeface="+mn-ea"/>
                <a:cs typeface="+mn-cs"/>
              </a:defRPr>
            </a:lvl2pPr>
            <a:lvl3pPr marL="569906" marR="0" indent="-285750"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lang="en-US" sz="1400" kern="1200" dirty="0">
                <a:solidFill>
                  <a:schemeClr val="tx1"/>
                </a:solidFill>
                <a:latin typeface="+mn-lt"/>
                <a:ea typeface="+mn-ea"/>
                <a:cs typeface="+mn-cs"/>
              </a:defRPr>
            </a:lvl3pPr>
            <a:lvl4pPr marL="800087" marR="0" indent="-285750"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lang="en-US" sz="1200" kern="1200" dirty="0">
                <a:solidFill>
                  <a:schemeClr val="tx1"/>
                </a:solidFill>
                <a:latin typeface="+mn-lt"/>
                <a:ea typeface="+mn-ea"/>
                <a:cs typeface="+mn-cs"/>
              </a:defRPr>
            </a:lvl4pPr>
            <a:lvl5pPr marL="965183" marR="0" indent="-285750" algn="l" defTabSz="914377" rtl="0" eaLnBrk="1" fontAlgn="auto" latinLnBrk="0" hangingPunct="1">
              <a:lnSpc>
                <a:spcPct val="110000"/>
              </a:lnSpc>
              <a:spcBef>
                <a:spcPts val="0"/>
              </a:spcBef>
              <a:spcAft>
                <a:spcPts val="0"/>
              </a:spcAft>
              <a:buClrTx/>
              <a:buSzTx/>
              <a:buFont typeface="Graphik" panose="020B0503030202060203" pitchFamily="34" charset="0"/>
              <a:buChar char="–"/>
              <a:tabLst/>
              <a:defRPr lang="en-US" sz="1200" kern="1200" dirty="0">
                <a:solidFill>
                  <a:schemeClr val="tx1"/>
                </a:solidFill>
                <a:latin typeface="+mn-lt"/>
                <a:ea typeface="+mn-ea"/>
                <a:cs typeface="+mn-cs"/>
              </a:defRPr>
            </a:lvl5pPr>
          </a:lstStyle>
          <a:p>
            <a:pPr marL="0" marR="0" lvl="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a:t>Click to enter the content</a:t>
            </a:r>
          </a:p>
          <a:p>
            <a:pPr marL="0" marR="0" lvl="1"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a:t>Second level</a:t>
            </a:r>
          </a:p>
          <a:p>
            <a:pPr marL="514338" marR="0" lvl="2" indent="-230182"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a:t>Third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r>
              <a:rPr lang="en-US"/>
              <a:t>Fourth level</a:t>
            </a:r>
          </a:p>
          <a:p>
            <a:pPr marL="857229" marR="0" lvl="4" indent="-177796"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a:t>Fifth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a:p>
          <a:p>
            <a:pPr lvl="0"/>
            <a:endParaRPr lang="en-US"/>
          </a:p>
        </p:txBody>
      </p:sp>
      <p:sp>
        <p:nvSpPr>
          <p:cNvPr id="9" name="Content Placeholder 11">
            <a:extLst>
              <a:ext uri="{FF2B5EF4-FFF2-40B4-BE49-F238E27FC236}">
                <a16:creationId xmlns:a16="http://schemas.microsoft.com/office/drawing/2014/main" id="{48136356-513A-49D6-BFA8-09B174361F25}"/>
              </a:ext>
            </a:extLst>
          </p:cNvPr>
          <p:cNvSpPr>
            <a:spLocks noGrp="1"/>
          </p:cNvSpPr>
          <p:nvPr>
            <p:ph sz="quarter" idx="16" hasCustomPrompt="1"/>
          </p:nvPr>
        </p:nvSpPr>
        <p:spPr>
          <a:xfrm>
            <a:off x="6233115" y="1828779"/>
            <a:ext cx="5577095" cy="4045500"/>
          </a:xfrm>
          <a:prstGeom prst="rect">
            <a:avLst/>
          </a:prstGeom>
        </p:spPr>
        <p:txBody>
          <a:bodyPr/>
          <a:lstStyle>
            <a:lvl1pPr marL="55568" marR="0" indent="-285750"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b="0" kern="1200" cap="none" baseline="0" dirty="0">
                <a:solidFill>
                  <a:schemeClr val="tx1"/>
                </a:solidFill>
                <a:latin typeface="+mn-lt"/>
                <a:ea typeface="+mn-ea"/>
                <a:cs typeface="+mn-cs"/>
              </a:defRPr>
            </a:lvl1pPr>
            <a:lvl2pPr marL="285744" marR="0"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kern="1200" dirty="0">
                <a:solidFill>
                  <a:schemeClr val="tx1"/>
                </a:solidFill>
                <a:latin typeface="+mn-lt"/>
                <a:ea typeface="+mn-ea"/>
                <a:cs typeface="+mn-cs"/>
              </a:defRPr>
            </a:lvl2pPr>
            <a:lvl3pPr marL="569906" marR="0" indent="-285750"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lang="en-US" sz="1400" kern="1200" dirty="0">
                <a:solidFill>
                  <a:schemeClr val="tx1"/>
                </a:solidFill>
                <a:latin typeface="+mn-lt"/>
                <a:ea typeface="+mn-ea"/>
                <a:cs typeface="+mn-cs"/>
              </a:defRPr>
            </a:lvl3pPr>
            <a:lvl4pPr marL="800087" marR="0" indent="-285750"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lang="en-US" sz="1200" kern="1200" dirty="0">
                <a:solidFill>
                  <a:schemeClr val="tx1"/>
                </a:solidFill>
                <a:latin typeface="+mn-lt"/>
                <a:ea typeface="+mn-ea"/>
                <a:cs typeface="+mn-cs"/>
              </a:defRPr>
            </a:lvl4pPr>
            <a:lvl5pPr marL="965183" marR="0" indent="-285750" algn="l" defTabSz="914377" rtl="0" eaLnBrk="1" fontAlgn="auto" latinLnBrk="0" hangingPunct="1">
              <a:lnSpc>
                <a:spcPct val="110000"/>
              </a:lnSpc>
              <a:spcBef>
                <a:spcPts val="0"/>
              </a:spcBef>
              <a:spcAft>
                <a:spcPts val="0"/>
              </a:spcAft>
              <a:buClrTx/>
              <a:buSzTx/>
              <a:buFont typeface="Graphik" panose="020B0503030202060203" pitchFamily="34" charset="0"/>
              <a:buChar char="–"/>
              <a:tabLst/>
              <a:defRPr lang="en-US" sz="1200" kern="1200" dirty="0">
                <a:solidFill>
                  <a:schemeClr val="tx1"/>
                </a:solidFill>
                <a:latin typeface="+mn-lt"/>
                <a:ea typeface="+mn-ea"/>
                <a:cs typeface="+mn-cs"/>
              </a:defRPr>
            </a:lvl5pPr>
          </a:lstStyle>
          <a:p>
            <a:pPr marL="0" marR="0" lvl="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a:t>Click to enter the content</a:t>
            </a:r>
          </a:p>
          <a:p>
            <a:pPr marL="0" marR="0" lvl="1"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a:t>Second level</a:t>
            </a:r>
          </a:p>
          <a:p>
            <a:pPr marL="514338" marR="0" lvl="2" indent="-230182"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a:t>Third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r>
              <a:rPr lang="en-US"/>
              <a:t>Fourth level</a:t>
            </a:r>
          </a:p>
          <a:p>
            <a:pPr marL="857229" marR="0" lvl="4" indent="-177796"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a:t>Fifth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a:p>
          <a:p>
            <a:pPr lvl="0"/>
            <a:endParaRPr lang="en-US"/>
          </a:p>
        </p:txBody>
      </p:sp>
      <p:pic>
        <p:nvPicPr>
          <p:cNvPr id="12" name="Picture 11">
            <a:extLst>
              <a:ext uri="{FF2B5EF4-FFF2-40B4-BE49-F238E27FC236}">
                <a16:creationId xmlns:a16="http://schemas.microsoft.com/office/drawing/2014/main" id="{D514D603-B034-4EE4-BB83-818D3076732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0" name="TextBox 9">
            <a:extLst>
              <a:ext uri="{FF2B5EF4-FFF2-40B4-BE49-F238E27FC236}">
                <a16:creationId xmlns:a16="http://schemas.microsoft.com/office/drawing/2014/main" id="{34117817-7A59-4065-BD65-BFC659213540}"/>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3" name="Slide Number Placeholder 6">
            <a:extLst>
              <a:ext uri="{FF2B5EF4-FFF2-40B4-BE49-F238E27FC236}">
                <a16:creationId xmlns:a16="http://schemas.microsoft.com/office/drawing/2014/main" id="{5C6C7856-7CFD-45DF-A096-FC397A1182A5}"/>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364549422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 - Option 5 (Long title with Topic and Sub-top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43675"/>
            <a:ext cx="11430000" cy="984832"/>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endParaRPr lang="en-US"/>
          </a:p>
        </p:txBody>
      </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1791476"/>
            <a:ext cx="11437937" cy="4629538"/>
          </a:xfrm>
          <a:prstGeom prst="rect">
            <a:avLst/>
          </a:prstGeom>
        </p:spPr>
        <p:txBody>
          <a:bodyPr/>
          <a:lstStyle>
            <a:lvl1pPr marL="0" indent="0">
              <a:lnSpc>
                <a:spcPct val="100000"/>
              </a:lnSpc>
              <a:defRPr sz="1600" b="0"/>
            </a:lvl1pPr>
            <a:lvl2pPr marL="0">
              <a:defRPr sz="1600"/>
            </a:lvl2pPr>
            <a:lvl3pPr>
              <a:defRPr sz="1400"/>
            </a:lvl3pPr>
            <a:lvl4pPr>
              <a:spcAft>
                <a:spcPts val="600"/>
              </a:spcAft>
              <a:defRPr sz="1200"/>
            </a:lvl4pPr>
            <a:lvl5pPr>
              <a:spcAft>
                <a:spcPts val="600"/>
              </a:spcAft>
              <a:defRPr sz="1200"/>
            </a:lvl5pPr>
          </a:lstStyle>
          <a:p>
            <a:pPr lvl="0"/>
            <a:r>
              <a:rPr lang="en-US"/>
              <a:t>Click to enter the content</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64F882F-F0DB-4A20-B0D1-7082BD537FE5}"/>
              </a:ext>
            </a:extLst>
          </p:cNvPr>
          <p:cNvSpPr>
            <a:spLocks noGrp="1"/>
          </p:cNvSpPr>
          <p:nvPr>
            <p:ph type="body" sz="quarter" idx="10" hasCustomPrompt="1"/>
          </p:nvPr>
        </p:nvSpPr>
        <p:spPr>
          <a:xfrm>
            <a:off x="373777" y="1371598"/>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sub-topic</a:t>
            </a:r>
          </a:p>
        </p:txBody>
      </p:sp>
      <p:pic>
        <p:nvPicPr>
          <p:cNvPr id="10" name="Picture 9">
            <a:extLst>
              <a:ext uri="{FF2B5EF4-FFF2-40B4-BE49-F238E27FC236}">
                <a16:creationId xmlns:a16="http://schemas.microsoft.com/office/drawing/2014/main" id="{F82FED9C-6826-428B-B79D-40154317E2E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9" name="TextBox 8">
            <a:extLst>
              <a:ext uri="{FF2B5EF4-FFF2-40B4-BE49-F238E27FC236}">
                <a16:creationId xmlns:a16="http://schemas.microsoft.com/office/drawing/2014/main" id="{F655FD4B-A3E6-4873-805A-3C96F9C4061B}"/>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1" name="Slide Number Placeholder 6">
            <a:extLst>
              <a:ext uri="{FF2B5EF4-FFF2-40B4-BE49-F238E27FC236}">
                <a16:creationId xmlns:a16="http://schemas.microsoft.com/office/drawing/2014/main" id="{CBD16CB8-A8AA-4D67-ADEC-A3ECB5303BCB}"/>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22168948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 Option 5 (Long title with Topic, Sub-topic and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43675"/>
            <a:ext cx="11430000" cy="984832"/>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endParaRPr lang="en-US"/>
          </a:p>
        </p:txBody>
      </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2227812"/>
            <a:ext cx="11437937" cy="4193202"/>
          </a:xfrm>
          <a:prstGeom prst="rect">
            <a:avLst/>
          </a:prstGeom>
        </p:spPr>
        <p:txBody>
          <a:bodyPr/>
          <a:lstStyle>
            <a:lvl1pPr marL="0" indent="0">
              <a:lnSpc>
                <a:spcPct val="100000"/>
              </a:lnSpc>
              <a:defRPr sz="1600" b="0"/>
            </a:lvl1pPr>
            <a:lvl2pPr marL="0">
              <a:defRPr sz="1600"/>
            </a:lvl2pPr>
            <a:lvl3pPr>
              <a:defRPr sz="1400"/>
            </a:lvl3pPr>
            <a:lvl4pPr>
              <a:spcAft>
                <a:spcPts val="600"/>
              </a:spcAft>
              <a:defRPr sz="1200"/>
            </a:lvl4pPr>
            <a:lvl5pPr>
              <a:spcAft>
                <a:spcPts val="600"/>
              </a:spcAft>
              <a:defRPr sz="1200"/>
            </a:lvl5pPr>
          </a:lstStyle>
          <a:p>
            <a:pPr lvl="0"/>
            <a:r>
              <a:rPr lang="en-US"/>
              <a:t>Click to enter the content</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64F882F-F0DB-4A20-B0D1-7082BD537FE5}"/>
              </a:ext>
            </a:extLst>
          </p:cNvPr>
          <p:cNvSpPr>
            <a:spLocks noGrp="1"/>
          </p:cNvSpPr>
          <p:nvPr>
            <p:ph type="body" sz="quarter" idx="10" hasCustomPrompt="1"/>
          </p:nvPr>
        </p:nvSpPr>
        <p:spPr>
          <a:xfrm>
            <a:off x="373777" y="1371598"/>
            <a:ext cx="11437223" cy="397653"/>
          </a:xfrm>
          <a:prstGeom prst="rect">
            <a:avLst/>
          </a:prstGeom>
        </p:spPr>
        <p:txBody>
          <a:bodyPr anchor="ctr"/>
          <a:lstStyle>
            <a:lvl1pPr marL="0" indent="0" algn="l">
              <a:spcAft>
                <a:spcPts val="0"/>
              </a:spcAft>
              <a:buNone/>
              <a:defRPr lang="en-US" sz="2000" b="1" kern="1200" cap="none"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sub-topic</a:t>
            </a:r>
          </a:p>
        </p:txBody>
      </p:sp>
      <p:sp>
        <p:nvSpPr>
          <p:cNvPr id="8" name="Text Placeholder 3">
            <a:extLst>
              <a:ext uri="{FF2B5EF4-FFF2-40B4-BE49-F238E27FC236}">
                <a16:creationId xmlns:a16="http://schemas.microsoft.com/office/drawing/2014/main" id="{CF6D9BF5-C212-4161-90B8-9AEAC98C56AD}"/>
              </a:ext>
            </a:extLst>
          </p:cNvPr>
          <p:cNvSpPr>
            <a:spLocks noGrp="1"/>
          </p:cNvSpPr>
          <p:nvPr>
            <p:ph type="body" sz="quarter" idx="12" hasCustomPrompt="1"/>
          </p:nvPr>
        </p:nvSpPr>
        <p:spPr>
          <a:xfrm>
            <a:off x="373063" y="1799705"/>
            <a:ext cx="11437223" cy="397653"/>
          </a:xfrm>
          <a:prstGeom prst="rect">
            <a:avLst/>
          </a:prstGeom>
        </p:spPr>
        <p:txBody>
          <a:bodyPr anchor="ctr"/>
          <a:lstStyle>
            <a:lvl1pPr marL="0" indent="0" algn="l">
              <a:spcAft>
                <a:spcPts val="0"/>
              </a:spcAft>
              <a:buNone/>
              <a:defRPr lang="en-US" sz="1800" b="1" kern="1200" cap="none" baseline="0" dirty="0" smtClean="0">
                <a:solidFill>
                  <a:srgbClr val="A700E6"/>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heading</a:t>
            </a:r>
          </a:p>
        </p:txBody>
      </p:sp>
      <p:pic>
        <p:nvPicPr>
          <p:cNvPr id="11" name="Picture 10">
            <a:extLst>
              <a:ext uri="{FF2B5EF4-FFF2-40B4-BE49-F238E27FC236}">
                <a16:creationId xmlns:a16="http://schemas.microsoft.com/office/drawing/2014/main" id="{FE18663A-DD48-40B5-8B9F-3AEE80EA4C8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0" name="TextBox 9">
            <a:extLst>
              <a:ext uri="{FF2B5EF4-FFF2-40B4-BE49-F238E27FC236}">
                <a16:creationId xmlns:a16="http://schemas.microsoft.com/office/drawing/2014/main" id="{4DD3A48D-8C63-4B0A-964A-FAF717088487}"/>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2" name="Slide Number Placeholder 6">
            <a:extLst>
              <a:ext uri="{FF2B5EF4-FFF2-40B4-BE49-F238E27FC236}">
                <a16:creationId xmlns:a16="http://schemas.microsoft.com/office/drawing/2014/main" id="{716200FF-8A54-4BBB-98C1-5F277F4257E8}"/>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556875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10 - Dark Blank">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4300B70-E88A-4315-8C9F-FF3A70B642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10089" cy="6858000"/>
          </a:xfrm>
          <a:prstGeom prst="rect">
            <a:avLst/>
          </a:prstGeom>
        </p:spPr>
      </p:pic>
      <p:sp>
        <p:nvSpPr>
          <p:cNvPr id="14" name="Rectangle 13">
            <a:extLst>
              <a:ext uri="{FF2B5EF4-FFF2-40B4-BE49-F238E27FC236}">
                <a16:creationId xmlns:a16="http://schemas.microsoft.com/office/drawing/2014/main" id="{E98AA75A-03AB-4F35-AD90-0C2E8AB7ACE8}"/>
              </a:ext>
            </a:extLst>
          </p:cNvPr>
          <p:cNvSpPr/>
          <p:nvPr userDrawn="1"/>
        </p:nvSpPr>
        <p:spPr>
          <a:xfrm>
            <a:off x="0" y="-332"/>
            <a:ext cx="12192000" cy="6858000"/>
          </a:xfrm>
          <a:prstGeom prst="rect">
            <a:avLst/>
          </a:prstGeom>
          <a:gradFill flip="none" rotWithShape="1">
            <a:gsLst>
              <a:gs pos="0">
                <a:schemeClr val="bg1">
                  <a:alpha val="3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5">
            <a:extLst>
              <a:ext uri="{FF2B5EF4-FFF2-40B4-BE49-F238E27FC236}">
                <a16:creationId xmlns:a16="http://schemas.microsoft.com/office/drawing/2014/main" id="{11C7A939-446A-4EF2-B229-BE27A7B5EA96}"/>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001" y="5813885"/>
            <a:ext cx="1884233" cy="498015"/>
          </a:xfrm>
          <a:prstGeom prst="rect">
            <a:avLst/>
          </a:prstGeom>
        </p:spPr>
      </p:pic>
      <p:sp>
        <p:nvSpPr>
          <p:cNvPr id="25" name="TextBox 24">
            <a:extLst>
              <a:ext uri="{FF2B5EF4-FFF2-40B4-BE49-F238E27FC236}">
                <a16:creationId xmlns:a16="http://schemas.microsoft.com/office/drawing/2014/main" id="{762A4A91-485A-4B0C-8B56-E12B04401589}"/>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a:t>Learning and Knowledge Management</a:t>
            </a:r>
          </a:p>
        </p:txBody>
      </p:sp>
      <p:sp>
        <p:nvSpPr>
          <p:cNvPr id="26" name="Title 1">
            <a:extLst>
              <a:ext uri="{FF2B5EF4-FFF2-40B4-BE49-F238E27FC236}">
                <a16:creationId xmlns:a16="http://schemas.microsoft.com/office/drawing/2014/main" id="{9E21986D-745F-482D-ABE6-E199F64F741F}"/>
              </a:ext>
            </a:extLst>
          </p:cNvPr>
          <p:cNvSpPr>
            <a:spLocks noGrp="1"/>
          </p:cNvSpPr>
          <p:nvPr>
            <p:ph type="ctrTitle" hasCustomPrompt="1"/>
          </p:nvPr>
        </p:nvSpPr>
        <p:spPr>
          <a:xfrm>
            <a:off x="381001" y="381001"/>
            <a:ext cx="5715000" cy="2476499"/>
          </a:xfrm>
          <a:prstGeom prst="rect">
            <a:avLst/>
          </a:prstGeom>
        </p:spPr>
        <p:txBody>
          <a:bodyPr anchor="b"/>
          <a:lstStyle>
            <a:lvl1pPr algn="l">
              <a:lnSpc>
                <a:spcPct val="90000"/>
              </a:lnSpc>
              <a:defRPr sz="4800" cap="none" baseline="0">
                <a:solidFill>
                  <a:schemeClr val="tx1"/>
                </a:solidFill>
              </a:defRPr>
            </a:lvl1pPr>
          </a:lstStyle>
          <a:p>
            <a:r>
              <a:rPr lang="en-US"/>
              <a:t>Place presentation title here 48pt</a:t>
            </a:r>
          </a:p>
        </p:txBody>
      </p:sp>
      <p:sp>
        <p:nvSpPr>
          <p:cNvPr id="27" name="Subtitle 2">
            <a:extLst>
              <a:ext uri="{FF2B5EF4-FFF2-40B4-BE49-F238E27FC236}">
                <a16:creationId xmlns:a16="http://schemas.microsoft.com/office/drawing/2014/main" id="{C9A2F14D-8CEF-488D-8C9E-98AB2488FB88}"/>
              </a:ext>
            </a:extLst>
          </p:cNvPr>
          <p:cNvSpPr>
            <a:spLocks noGrp="1"/>
          </p:cNvSpPr>
          <p:nvPr>
            <p:ph type="subTitle" idx="1" hasCustomPrompt="1"/>
          </p:nvPr>
        </p:nvSpPr>
        <p:spPr>
          <a:xfrm>
            <a:off x="381001" y="3097823"/>
            <a:ext cx="4301168" cy="1092845"/>
          </a:xfrm>
          <a:prstGeom prst="rect">
            <a:avLst/>
          </a:prstGeom>
        </p:spPr>
        <p:txBody>
          <a:bodyPr/>
          <a:lstStyle>
            <a:lvl1pPr marL="0" indent="0" algn="l">
              <a:lnSpc>
                <a:spcPct val="90000"/>
              </a:lnSpc>
              <a:spcAft>
                <a:spcPts val="0"/>
              </a:spcAft>
              <a:buNone/>
              <a:defRPr sz="2400" b="0" i="0" cap="none" spc="0" baseline="0">
                <a:solidFill>
                  <a:schemeClr val="tx1"/>
                </a:solidFill>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Palatino Linotype 24pt</a:t>
            </a:r>
          </a:p>
        </p:txBody>
      </p:sp>
      <p:sp>
        <p:nvSpPr>
          <p:cNvPr id="9" name="TextBox 8">
            <a:extLst>
              <a:ext uri="{FF2B5EF4-FFF2-40B4-BE49-F238E27FC236}">
                <a16:creationId xmlns:a16="http://schemas.microsoft.com/office/drawing/2014/main" id="{5C319426-54F3-423D-B189-489006CA8D45}"/>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solidFill>
                <a:effectLst/>
                <a:uLnTx/>
                <a:uFillTx/>
              </a:rPr>
              <a:t>Copyright © 2020 Accenture. All rights reserved.</a:t>
            </a:r>
            <a:endParaRPr kumimoji="0" lang="en-US" sz="1800" b="0" i="0" u="none" strike="noStrike" kern="0" cap="none" spc="0" normalizeH="0" baseline="0" noProof="0">
              <a:ln>
                <a:noFill/>
              </a:ln>
              <a:solidFill>
                <a:schemeClr val="tx1"/>
              </a:solidFill>
              <a:effectLst/>
              <a:uLnTx/>
              <a:uFillTx/>
            </a:endParaRPr>
          </a:p>
        </p:txBody>
      </p:sp>
    </p:spTree>
    <p:extLst>
      <p:ext uri="{BB962C8B-B14F-4D97-AF65-F5344CB8AC3E}">
        <p14:creationId xmlns:p14="http://schemas.microsoft.com/office/powerpoint/2010/main" val="126224959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pos="602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with Table - Option 1">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1DBBD251-FD95-4A5E-9AAB-5656E1085BB7}"/>
              </a:ext>
            </a:extLst>
          </p:cNvPr>
          <p:cNvSpPr>
            <a:spLocks noGrp="1"/>
          </p:cNvSpPr>
          <p:nvPr>
            <p:ph type="tbl" sz="quarter" idx="18"/>
          </p:nvPr>
        </p:nvSpPr>
        <p:spPr>
          <a:xfrm>
            <a:off x="381000" y="1943099"/>
            <a:ext cx="11430000" cy="4233863"/>
          </a:xfrm>
          <a:prstGeom prst="rect">
            <a:avLst/>
          </a:prstGeom>
        </p:spPr>
        <p:txBody>
          <a:bodyPr vert="horz" lIns="0" tIns="0" rIns="0" bIns="0" rtlCol="0" anchor="ctr">
            <a:norm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endParaRPr lang="en-GB"/>
          </a:p>
        </p:txBody>
      </p:sp>
      <p:sp>
        <p:nvSpPr>
          <p:cNvPr id="10" name="Title 1">
            <a:extLst>
              <a:ext uri="{FF2B5EF4-FFF2-40B4-BE49-F238E27FC236}">
                <a16:creationId xmlns:a16="http://schemas.microsoft.com/office/drawing/2014/main" id="{69BA48AF-B71B-48C6-AF26-D04B6769B984}"/>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endParaRPr lang="en-US"/>
          </a:p>
        </p:txBody>
      </p:sp>
      <p:sp>
        <p:nvSpPr>
          <p:cNvPr id="11" name="Text Placeholder 3">
            <a:extLst>
              <a:ext uri="{FF2B5EF4-FFF2-40B4-BE49-F238E27FC236}">
                <a16:creationId xmlns:a16="http://schemas.microsoft.com/office/drawing/2014/main" id="{1B5FB249-9155-4549-8505-342C42B128B8}"/>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cap="none"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sub-topic</a:t>
            </a:r>
          </a:p>
        </p:txBody>
      </p:sp>
      <p:sp>
        <p:nvSpPr>
          <p:cNvPr id="12" name="Text Placeholder 5">
            <a:extLst>
              <a:ext uri="{FF2B5EF4-FFF2-40B4-BE49-F238E27FC236}">
                <a16:creationId xmlns:a16="http://schemas.microsoft.com/office/drawing/2014/main" id="{3342A2E1-34F4-4EDC-BD9F-4F2F5068608C}"/>
              </a:ext>
            </a:extLst>
          </p:cNvPr>
          <p:cNvSpPr>
            <a:spLocks noGrp="1"/>
          </p:cNvSpPr>
          <p:nvPr>
            <p:ph type="body" sz="quarter" idx="11" hasCustomPrompt="1"/>
          </p:nvPr>
        </p:nvSpPr>
        <p:spPr>
          <a:xfrm>
            <a:off x="381000" y="1389722"/>
            <a:ext cx="11437937" cy="533401"/>
          </a:xfrm>
          <a:prstGeom prst="rect">
            <a:avLst/>
          </a:prstGeom>
        </p:spPr>
        <p:txBody>
          <a:bodyPr/>
          <a:lstStyle>
            <a:lvl1pPr marL="0" indent="0">
              <a:lnSpc>
                <a:spcPct val="100000"/>
              </a:lnSpc>
              <a:defRPr sz="1600" b="0"/>
            </a:lvl1pPr>
            <a:lvl2pPr marL="0" indent="0">
              <a:buNone/>
              <a:defRPr sz="1600"/>
            </a:lvl2pPr>
            <a:lvl3pPr>
              <a:defRPr sz="1400"/>
            </a:lvl3pPr>
            <a:lvl4pPr>
              <a:spcAft>
                <a:spcPts val="600"/>
              </a:spcAft>
              <a:defRPr sz="1200"/>
            </a:lvl4pPr>
            <a:lvl5pPr>
              <a:spcAft>
                <a:spcPts val="600"/>
              </a:spcAft>
              <a:defRPr sz="1200"/>
            </a:lvl5pPr>
          </a:lstStyle>
          <a:p>
            <a:pPr lvl="0"/>
            <a:r>
              <a:rPr lang="en-US"/>
              <a:t>Table description</a:t>
            </a:r>
          </a:p>
        </p:txBody>
      </p:sp>
      <p:pic>
        <p:nvPicPr>
          <p:cNvPr id="9" name="Picture 8">
            <a:extLst>
              <a:ext uri="{FF2B5EF4-FFF2-40B4-BE49-F238E27FC236}">
                <a16:creationId xmlns:a16="http://schemas.microsoft.com/office/drawing/2014/main" id="{4AFAC1F3-582B-4630-B43C-E9C763E6258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8F947A81-C428-4583-864E-17F21DFD88C2}"/>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3" name="Slide Number Placeholder 6">
            <a:extLst>
              <a:ext uri="{FF2B5EF4-FFF2-40B4-BE49-F238E27FC236}">
                <a16:creationId xmlns:a16="http://schemas.microsoft.com/office/drawing/2014/main" id="{A6C413E1-8694-4D88-9971-D469731276A0}"/>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203887000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with Table - Option 2">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1DBBD251-FD95-4A5E-9AAB-5656E1085BB7}"/>
              </a:ext>
            </a:extLst>
          </p:cNvPr>
          <p:cNvSpPr>
            <a:spLocks noGrp="1"/>
          </p:cNvSpPr>
          <p:nvPr>
            <p:ph type="tbl" sz="quarter" idx="18"/>
          </p:nvPr>
        </p:nvSpPr>
        <p:spPr>
          <a:xfrm>
            <a:off x="381000" y="2427776"/>
            <a:ext cx="11430000" cy="3749185"/>
          </a:xfrm>
          <a:prstGeom prst="rect">
            <a:avLst/>
          </a:prstGeom>
        </p:spPr>
        <p:txBody>
          <a:bodyPr vert="horz" lIns="0" tIns="0" rIns="0" bIns="0" rtlCol="0" anchor="ctr">
            <a:norm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endParaRPr lang="en-GB"/>
          </a:p>
        </p:txBody>
      </p:sp>
      <p:sp>
        <p:nvSpPr>
          <p:cNvPr id="9" name="Title 1">
            <a:extLst>
              <a:ext uri="{FF2B5EF4-FFF2-40B4-BE49-F238E27FC236}">
                <a16:creationId xmlns:a16="http://schemas.microsoft.com/office/drawing/2014/main" id="{1CC8C66A-3585-4926-A6F1-0519632E5B4D}"/>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endParaRPr lang="en-US"/>
          </a:p>
        </p:txBody>
      </p:sp>
      <p:sp>
        <p:nvSpPr>
          <p:cNvPr id="10" name="Text Placeholder 3">
            <a:extLst>
              <a:ext uri="{FF2B5EF4-FFF2-40B4-BE49-F238E27FC236}">
                <a16:creationId xmlns:a16="http://schemas.microsoft.com/office/drawing/2014/main" id="{DB8EAA82-637A-4CF2-842E-D481B8B40A66}"/>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cap="none"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sub-topic</a:t>
            </a:r>
          </a:p>
        </p:txBody>
      </p:sp>
      <p:sp>
        <p:nvSpPr>
          <p:cNvPr id="11" name="Text Placeholder 3">
            <a:extLst>
              <a:ext uri="{FF2B5EF4-FFF2-40B4-BE49-F238E27FC236}">
                <a16:creationId xmlns:a16="http://schemas.microsoft.com/office/drawing/2014/main" id="{DF2C48DF-45D7-4001-A3CD-163C99111F68}"/>
              </a:ext>
            </a:extLst>
          </p:cNvPr>
          <p:cNvSpPr>
            <a:spLocks noGrp="1"/>
          </p:cNvSpPr>
          <p:nvPr>
            <p:ph type="body" sz="quarter" idx="12" hasCustomPrompt="1"/>
          </p:nvPr>
        </p:nvSpPr>
        <p:spPr>
          <a:xfrm>
            <a:off x="373063" y="1398489"/>
            <a:ext cx="11437223" cy="397653"/>
          </a:xfrm>
          <a:prstGeom prst="rect">
            <a:avLst/>
          </a:prstGeom>
        </p:spPr>
        <p:txBody>
          <a:bodyPr anchor="ctr"/>
          <a:lstStyle>
            <a:lvl1pPr marL="0" indent="0" algn="l">
              <a:spcAft>
                <a:spcPts val="0"/>
              </a:spcAft>
              <a:buNone/>
              <a:defRPr lang="en-US" sz="1800" b="1" kern="1200" cap="none" baseline="0" dirty="0" smtClean="0">
                <a:solidFill>
                  <a:srgbClr val="A700E6"/>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heading</a:t>
            </a:r>
          </a:p>
        </p:txBody>
      </p:sp>
      <p:sp>
        <p:nvSpPr>
          <p:cNvPr id="12" name="Text Placeholder 5">
            <a:extLst>
              <a:ext uri="{FF2B5EF4-FFF2-40B4-BE49-F238E27FC236}">
                <a16:creationId xmlns:a16="http://schemas.microsoft.com/office/drawing/2014/main" id="{83284317-2D2E-42D8-AF22-65BE86DCE5ED}"/>
              </a:ext>
            </a:extLst>
          </p:cNvPr>
          <p:cNvSpPr>
            <a:spLocks noGrp="1"/>
          </p:cNvSpPr>
          <p:nvPr>
            <p:ph type="body" sz="quarter" idx="11" hasCustomPrompt="1"/>
          </p:nvPr>
        </p:nvSpPr>
        <p:spPr>
          <a:xfrm>
            <a:off x="380117" y="1845259"/>
            <a:ext cx="11437937" cy="533401"/>
          </a:xfrm>
          <a:prstGeom prst="rect">
            <a:avLst/>
          </a:prstGeom>
        </p:spPr>
        <p:txBody>
          <a:bodyPr/>
          <a:lstStyle>
            <a:lvl1pPr marL="0" indent="0">
              <a:lnSpc>
                <a:spcPct val="100000"/>
              </a:lnSpc>
              <a:defRPr sz="1600" b="0"/>
            </a:lvl1pPr>
            <a:lvl2pPr marL="0" indent="0">
              <a:buNone/>
              <a:defRPr sz="1600"/>
            </a:lvl2pPr>
            <a:lvl3pPr>
              <a:defRPr sz="1400"/>
            </a:lvl3pPr>
            <a:lvl4pPr>
              <a:spcAft>
                <a:spcPts val="600"/>
              </a:spcAft>
              <a:defRPr sz="1200"/>
            </a:lvl4pPr>
            <a:lvl5pPr>
              <a:spcAft>
                <a:spcPts val="600"/>
              </a:spcAft>
              <a:defRPr sz="1200"/>
            </a:lvl5pPr>
          </a:lstStyle>
          <a:p>
            <a:pPr lvl="0"/>
            <a:r>
              <a:rPr lang="en-US"/>
              <a:t>Table description</a:t>
            </a:r>
          </a:p>
        </p:txBody>
      </p:sp>
      <p:pic>
        <p:nvPicPr>
          <p:cNvPr id="14" name="Picture 13">
            <a:extLst>
              <a:ext uri="{FF2B5EF4-FFF2-40B4-BE49-F238E27FC236}">
                <a16:creationId xmlns:a16="http://schemas.microsoft.com/office/drawing/2014/main" id="{16854EF1-6FE3-4776-A179-83AEB5E1B89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5" name="TextBox 14">
            <a:extLst>
              <a:ext uri="{FF2B5EF4-FFF2-40B4-BE49-F238E27FC236}">
                <a16:creationId xmlns:a16="http://schemas.microsoft.com/office/drawing/2014/main" id="{52976822-CC6E-4499-8019-DC542DCE8965}"/>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6" name="Slide Number Placeholder 6">
            <a:extLst>
              <a:ext uri="{FF2B5EF4-FFF2-40B4-BE49-F238E27FC236}">
                <a16:creationId xmlns:a16="http://schemas.microsoft.com/office/drawing/2014/main" id="{6CD53139-2D52-4A8A-A8F3-50FFB06FDBC7}"/>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0147977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with Image - Option 1">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9BA48AF-B71B-48C6-AF26-D04B6769B984}"/>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endParaRPr lang="en-US"/>
          </a:p>
        </p:txBody>
      </p:sp>
      <p:sp>
        <p:nvSpPr>
          <p:cNvPr id="11" name="Text Placeholder 3">
            <a:extLst>
              <a:ext uri="{FF2B5EF4-FFF2-40B4-BE49-F238E27FC236}">
                <a16:creationId xmlns:a16="http://schemas.microsoft.com/office/drawing/2014/main" id="{1B5FB249-9155-4549-8505-342C42B128B8}"/>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cap="none"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sub-topic</a:t>
            </a:r>
          </a:p>
        </p:txBody>
      </p:sp>
      <p:sp>
        <p:nvSpPr>
          <p:cNvPr id="12" name="Text Placeholder 5">
            <a:extLst>
              <a:ext uri="{FF2B5EF4-FFF2-40B4-BE49-F238E27FC236}">
                <a16:creationId xmlns:a16="http://schemas.microsoft.com/office/drawing/2014/main" id="{3342A2E1-34F4-4EDC-BD9F-4F2F5068608C}"/>
              </a:ext>
            </a:extLst>
          </p:cNvPr>
          <p:cNvSpPr>
            <a:spLocks noGrp="1"/>
          </p:cNvSpPr>
          <p:nvPr>
            <p:ph type="body" sz="quarter" idx="11" hasCustomPrompt="1"/>
          </p:nvPr>
        </p:nvSpPr>
        <p:spPr>
          <a:xfrm>
            <a:off x="381000" y="1389722"/>
            <a:ext cx="11437937" cy="443115"/>
          </a:xfrm>
          <a:prstGeom prst="rect">
            <a:avLst/>
          </a:prstGeom>
        </p:spPr>
        <p:txBody>
          <a:bodyPr/>
          <a:lstStyle>
            <a:lvl1pPr marL="0" indent="0">
              <a:lnSpc>
                <a:spcPct val="100000"/>
              </a:lnSpc>
              <a:defRPr sz="1600" b="0"/>
            </a:lvl1pPr>
            <a:lvl2pPr marL="0" indent="0">
              <a:buNone/>
              <a:defRPr sz="1600"/>
            </a:lvl2pPr>
            <a:lvl3pPr>
              <a:defRPr sz="1400"/>
            </a:lvl3pPr>
            <a:lvl4pPr>
              <a:spcAft>
                <a:spcPts val="600"/>
              </a:spcAft>
              <a:defRPr sz="1200"/>
            </a:lvl4pPr>
            <a:lvl5pPr>
              <a:spcAft>
                <a:spcPts val="600"/>
              </a:spcAft>
              <a:defRPr sz="1200"/>
            </a:lvl5pPr>
          </a:lstStyle>
          <a:p>
            <a:pPr lvl="0"/>
            <a:r>
              <a:rPr lang="en-US"/>
              <a:t>Image description</a:t>
            </a:r>
          </a:p>
        </p:txBody>
      </p:sp>
      <p:sp>
        <p:nvSpPr>
          <p:cNvPr id="7" name="Picture Placeholder 2">
            <a:extLst>
              <a:ext uri="{FF2B5EF4-FFF2-40B4-BE49-F238E27FC236}">
                <a16:creationId xmlns:a16="http://schemas.microsoft.com/office/drawing/2014/main" id="{C46FF0A0-C5FC-41B8-9E9C-72109FCA022A}"/>
              </a:ext>
            </a:extLst>
          </p:cNvPr>
          <p:cNvSpPr>
            <a:spLocks noGrp="1"/>
          </p:cNvSpPr>
          <p:nvPr>
            <p:ph type="pic" sz="quarter" idx="18"/>
          </p:nvPr>
        </p:nvSpPr>
        <p:spPr>
          <a:xfrm>
            <a:off x="373776" y="1832838"/>
            <a:ext cx="11445161" cy="4621393"/>
          </a:xfrm>
          <a:prstGeom prst="rect">
            <a:avLst/>
          </a:prstGeom>
        </p:spPr>
        <p:txBody>
          <a:bodyPr anchor="ctr">
            <a:normAutofit/>
          </a:bodyPr>
          <a:lstStyle>
            <a:lvl1pPr algn="ctr">
              <a:defRPr lang="en-GB" sz="1100" b="0"/>
            </a:lvl1pPr>
          </a:lstStyle>
          <a:p>
            <a:endParaRPr lang="en-GB"/>
          </a:p>
        </p:txBody>
      </p:sp>
      <p:pic>
        <p:nvPicPr>
          <p:cNvPr id="13" name="Picture 12">
            <a:extLst>
              <a:ext uri="{FF2B5EF4-FFF2-40B4-BE49-F238E27FC236}">
                <a16:creationId xmlns:a16="http://schemas.microsoft.com/office/drawing/2014/main" id="{A58CCC5E-AA24-4E7C-AF4F-11A9700B112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9" name="TextBox 8">
            <a:extLst>
              <a:ext uri="{FF2B5EF4-FFF2-40B4-BE49-F238E27FC236}">
                <a16:creationId xmlns:a16="http://schemas.microsoft.com/office/drawing/2014/main" id="{8286C3AE-CA81-4ED3-9B8B-B0C10B50B032}"/>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4" name="Slide Number Placeholder 6">
            <a:extLst>
              <a:ext uri="{FF2B5EF4-FFF2-40B4-BE49-F238E27FC236}">
                <a16:creationId xmlns:a16="http://schemas.microsoft.com/office/drawing/2014/main" id="{8C8872D2-1F4B-423D-A36B-07BD152C2537}"/>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2087904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hort Title Onl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B461C13-4952-41E7-AEED-05835068DA6C}"/>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endParaRPr lang="en-US"/>
          </a:p>
        </p:txBody>
      </p:sp>
      <p:pic>
        <p:nvPicPr>
          <p:cNvPr id="7" name="Picture 6">
            <a:extLst>
              <a:ext uri="{FF2B5EF4-FFF2-40B4-BE49-F238E27FC236}">
                <a16:creationId xmlns:a16="http://schemas.microsoft.com/office/drawing/2014/main" id="{E68F536E-227B-4F04-B66D-F8321E8ABCC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6" name="TextBox 5">
            <a:extLst>
              <a:ext uri="{FF2B5EF4-FFF2-40B4-BE49-F238E27FC236}">
                <a16:creationId xmlns:a16="http://schemas.microsoft.com/office/drawing/2014/main" id="{85B2EF2B-3312-49D8-9DBC-649F55BB3ED7}"/>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8" name="Slide Number Placeholder 6">
            <a:extLst>
              <a:ext uri="{FF2B5EF4-FFF2-40B4-BE49-F238E27FC236}">
                <a16:creationId xmlns:a16="http://schemas.microsoft.com/office/drawing/2014/main" id="{8FBE78A9-5020-4AC2-A708-E4A4EABEA81F}"/>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30068592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ong Title Onl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58A52E3-6241-46BB-8A73-4C614DECBA13}"/>
              </a:ext>
            </a:extLst>
          </p:cNvPr>
          <p:cNvSpPr>
            <a:spLocks noGrp="1"/>
          </p:cNvSpPr>
          <p:nvPr>
            <p:ph type="title"/>
          </p:nvPr>
        </p:nvSpPr>
        <p:spPr>
          <a:xfrm>
            <a:off x="381000" y="343675"/>
            <a:ext cx="11430000" cy="984832"/>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endParaRPr lang="en-US"/>
          </a:p>
        </p:txBody>
      </p:sp>
      <p:pic>
        <p:nvPicPr>
          <p:cNvPr id="7" name="Picture 6">
            <a:extLst>
              <a:ext uri="{FF2B5EF4-FFF2-40B4-BE49-F238E27FC236}">
                <a16:creationId xmlns:a16="http://schemas.microsoft.com/office/drawing/2014/main" id="{E22CBF64-290E-4263-9768-6B8597D3EF6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7A995B12-D53C-4554-A5CD-34907029D2AF}"/>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9" name="Slide Number Placeholder 6">
            <a:extLst>
              <a:ext uri="{FF2B5EF4-FFF2-40B4-BE49-F238E27FC236}">
                <a16:creationId xmlns:a16="http://schemas.microsoft.com/office/drawing/2014/main" id="{6D61C044-076F-4FC2-AD3E-DB33F5EC0AE0}"/>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26141895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1385FCB-949C-4226-8967-CCCE5622CD60}"/>
              </a:ext>
            </a:extLst>
          </p:cNvPr>
          <p:cNvSpPr>
            <a:spLocks noGrp="1"/>
          </p:cNvSpPr>
          <p:nvPr>
            <p:ph type="title"/>
          </p:nvPr>
        </p:nvSpPr>
        <p:spPr>
          <a:xfrm>
            <a:off x="381000" y="381000"/>
            <a:ext cx="11430000" cy="990600"/>
          </a:xfrm>
          <a:prstGeom prst="rect">
            <a:avLst/>
          </a:prstGeom>
        </p:spPr>
        <p:txBody>
          <a:bodyPr/>
          <a:lstStyle/>
          <a:p>
            <a:r>
              <a:rPr lang="en-US"/>
              <a:t>Colors and gradients</a:t>
            </a:r>
          </a:p>
        </p:txBody>
      </p:sp>
      <p:sp>
        <p:nvSpPr>
          <p:cNvPr id="5" name="TextBox 4">
            <a:extLst>
              <a:ext uri="{FF2B5EF4-FFF2-40B4-BE49-F238E27FC236}">
                <a16:creationId xmlns:a16="http://schemas.microsoft.com/office/drawing/2014/main" id="{8841EB65-B6B2-4862-A8BE-1A4881F558C2}"/>
              </a:ext>
            </a:extLst>
          </p:cNvPr>
          <p:cNvSpPr txBox="1"/>
          <p:nvPr userDrawn="1"/>
        </p:nvSpPr>
        <p:spPr>
          <a:xfrm>
            <a:off x="381000" y="1371601"/>
            <a:ext cx="5524500" cy="1909534"/>
          </a:xfrm>
          <a:prstGeom prst="rect">
            <a:avLst/>
          </a:prstGeom>
          <a:noFill/>
        </p:spPr>
        <p:txBody>
          <a:bodyPr wrap="square" lIns="0" tIns="0" rIns="0" bIns="0" rtlCol="0">
            <a:noAutofit/>
          </a:bodyPr>
          <a:lstStyle/>
          <a:p>
            <a:pPr defTabSz="228600">
              <a:spcAft>
                <a:spcPts val="1200"/>
              </a:spcAft>
            </a:pPr>
            <a:r>
              <a:rPr lang="en-US" noProof="0"/>
              <a:t>This is the brand’s primary color palette with respective RGB and HEX values. The text colors (black/white) show legibility pairings when these colors are set as backgrounds.</a:t>
            </a:r>
          </a:p>
          <a:p>
            <a:pPr defTabSz="228600">
              <a:spcAft>
                <a:spcPts val="1200"/>
              </a:spcAft>
            </a:pPr>
            <a:r>
              <a:rPr lang="en-US" noProof="0"/>
              <a:t>To streamline this palette for PowerPoint, crossed out colors are not set as Theme Colors.</a:t>
            </a:r>
          </a:p>
        </p:txBody>
      </p:sp>
      <p:pic>
        <p:nvPicPr>
          <p:cNvPr id="6" name="Picture 5">
            <a:extLst>
              <a:ext uri="{FF2B5EF4-FFF2-40B4-BE49-F238E27FC236}">
                <a16:creationId xmlns:a16="http://schemas.microsoft.com/office/drawing/2014/main" id="{2DFF6C19-2F08-4784-90B5-C5574D359CA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1000" y="3395083"/>
            <a:ext cx="1358348" cy="1056493"/>
          </a:xfrm>
          <a:prstGeom prst="rect">
            <a:avLst/>
          </a:prstGeom>
        </p:spPr>
      </p:pic>
      <p:grpSp>
        <p:nvGrpSpPr>
          <p:cNvPr id="7" name="Group 6">
            <a:extLst>
              <a:ext uri="{FF2B5EF4-FFF2-40B4-BE49-F238E27FC236}">
                <a16:creationId xmlns:a16="http://schemas.microsoft.com/office/drawing/2014/main" id="{CAF244A9-D86E-4BD4-8DB9-836D11FD8FC7}"/>
              </a:ext>
            </a:extLst>
          </p:cNvPr>
          <p:cNvGrpSpPr/>
          <p:nvPr userDrawn="1"/>
        </p:nvGrpSpPr>
        <p:grpSpPr>
          <a:xfrm>
            <a:off x="6286499" y="1690914"/>
            <a:ext cx="5067300" cy="2782887"/>
            <a:chOff x="6286500" y="1560513"/>
            <a:chExt cx="5524500" cy="2782887"/>
          </a:xfrm>
        </p:grpSpPr>
        <p:sp>
          <p:nvSpPr>
            <p:cNvPr id="8" name="Rectangle 7">
              <a:extLst>
                <a:ext uri="{FF2B5EF4-FFF2-40B4-BE49-F238E27FC236}">
                  <a16:creationId xmlns:a16="http://schemas.microsoft.com/office/drawing/2014/main" id="{C64D4AE0-16DD-48C8-A534-CEA6E8A962CD}"/>
                </a:ext>
              </a:extLst>
            </p:cNvPr>
            <p:cNvSpPr/>
            <p:nvPr userDrawn="1"/>
          </p:nvSpPr>
          <p:spPr>
            <a:xfrm>
              <a:off x="9969500" y="1560513"/>
              <a:ext cx="1841500" cy="1590221"/>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CB664A1-6DA4-4D4F-9D21-580132DE2F5E}"/>
                </a:ext>
              </a:extLst>
            </p:cNvPr>
            <p:cNvSpPr/>
            <p:nvPr userDrawn="1"/>
          </p:nvSpPr>
          <p:spPr>
            <a:xfrm>
              <a:off x="10706100" y="3150734"/>
              <a:ext cx="1104900" cy="795111"/>
            </a:xfrm>
            <a:prstGeom prst="rect">
              <a:avLst/>
            </a:prstGeom>
            <a:solidFill>
              <a:srgbClr val="E6D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CF6EB6A6-1B58-4217-8510-50D1237AEAC8}"/>
                </a:ext>
              </a:extLst>
            </p:cNvPr>
            <p:cNvSpPr/>
            <p:nvPr userDrawn="1"/>
          </p:nvSpPr>
          <p:spPr>
            <a:xfrm>
              <a:off x="10429875" y="3945844"/>
              <a:ext cx="1381125" cy="39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900"/>
            </a:p>
          </p:txBody>
        </p:sp>
        <p:sp>
          <p:nvSpPr>
            <p:cNvPr id="11" name="TextBox 10">
              <a:extLst>
                <a:ext uri="{FF2B5EF4-FFF2-40B4-BE49-F238E27FC236}">
                  <a16:creationId xmlns:a16="http://schemas.microsoft.com/office/drawing/2014/main" id="{90E90493-EF55-41FE-AD21-F0AC78BEFE47}"/>
                </a:ext>
              </a:extLst>
            </p:cNvPr>
            <p:cNvSpPr txBox="1"/>
            <p:nvPr userDrawn="1"/>
          </p:nvSpPr>
          <p:spPr>
            <a:xfrm>
              <a:off x="10706100" y="3290436"/>
              <a:ext cx="1104900" cy="515707"/>
            </a:xfrm>
            <a:prstGeom prst="rect">
              <a:avLst/>
            </a:prstGeom>
            <a:noFill/>
          </p:spPr>
          <p:txBody>
            <a:bodyPr wrap="square" lIns="0" tIns="0" rIns="0" bIns="0" rtlCol="0" anchor="ctr">
              <a:noAutofit/>
            </a:bodyPr>
            <a:lstStyle/>
            <a:p>
              <a:pPr algn="ctr" defTabSz="228600">
                <a:spcAft>
                  <a:spcPts val="0"/>
                </a:spcAft>
              </a:pPr>
              <a:r>
                <a:rPr lang="en-US" sz="900" b="1" noProof="0">
                  <a:solidFill>
                    <a:schemeClr val="tx1"/>
                  </a:solidFill>
                </a:rPr>
                <a:t>230 / 220 / 255</a:t>
              </a:r>
            </a:p>
            <a:p>
              <a:pPr algn="ctr" defTabSz="228600">
                <a:spcAft>
                  <a:spcPts val="0"/>
                </a:spcAft>
              </a:pPr>
              <a:r>
                <a:rPr lang="en-US" sz="900" b="1" noProof="0">
                  <a:solidFill>
                    <a:schemeClr val="tx1"/>
                  </a:solidFill>
                </a:rPr>
                <a:t>#e6dcff</a:t>
              </a:r>
            </a:p>
          </p:txBody>
        </p:sp>
        <p:sp>
          <p:nvSpPr>
            <p:cNvPr id="12" name="Rectangle 11">
              <a:extLst>
                <a:ext uri="{FF2B5EF4-FFF2-40B4-BE49-F238E27FC236}">
                  <a16:creationId xmlns:a16="http://schemas.microsoft.com/office/drawing/2014/main" id="{59443B80-6CFF-4DDC-B779-CFC53F43F3F6}"/>
                </a:ext>
              </a:extLst>
            </p:cNvPr>
            <p:cNvSpPr/>
            <p:nvPr userDrawn="1"/>
          </p:nvSpPr>
          <p:spPr>
            <a:xfrm>
              <a:off x="6286501" y="1560513"/>
              <a:ext cx="1841500" cy="1590221"/>
            </a:xfrm>
            <a:prstGeom prst="rect">
              <a:avLst/>
            </a:prstGeom>
            <a:solidFill>
              <a:srgbClr val="4600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A376BA3-944E-4E32-AC29-4EEEE0D77C5F}"/>
                </a:ext>
              </a:extLst>
            </p:cNvPr>
            <p:cNvSpPr/>
            <p:nvPr userDrawn="1"/>
          </p:nvSpPr>
          <p:spPr>
            <a:xfrm>
              <a:off x="8128000" y="1560513"/>
              <a:ext cx="1841500" cy="1590221"/>
            </a:xfrm>
            <a:prstGeom prst="rect">
              <a:avLst/>
            </a:prstGeom>
            <a:solidFill>
              <a:srgbClr val="750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B7DC70-0BDB-4046-A2B6-7A53FCF30ACB}"/>
                </a:ext>
              </a:extLst>
            </p:cNvPr>
            <p:cNvSpPr/>
            <p:nvPr userDrawn="1"/>
          </p:nvSpPr>
          <p:spPr>
            <a:xfrm>
              <a:off x="6286501" y="3150734"/>
              <a:ext cx="1104900" cy="795111"/>
            </a:xfrm>
            <a:prstGeom prst="rect">
              <a:avLst/>
            </a:prstGeom>
            <a:solidFill>
              <a:srgbClr val="B455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D19AA63-464E-4C3D-87FF-0213D649BC8D}"/>
                </a:ext>
              </a:extLst>
            </p:cNvPr>
            <p:cNvSpPr/>
            <p:nvPr userDrawn="1"/>
          </p:nvSpPr>
          <p:spPr>
            <a:xfrm>
              <a:off x="7391400" y="3150734"/>
              <a:ext cx="1104900" cy="795111"/>
            </a:xfrm>
            <a:prstGeom prst="rect">
              <a:avLst/>
            </a:prstGeom>
            <a:solidFill>
              <a:srgbClr val="A05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9155A93-6321-4925-98AC-6E7317C0C7C2}"/>
                </a:ext>
              </a:extLst>
            </p:cNvPr>
            <p:cNvSpPr/>
            <p:nvPr userDrawn="1"/>
          </p:nvSpPr>
          <p:spPr>
            <a:xfrm>
              <a:off x="8496300" y="3150734"/>
              <a:ext cx="1104900" cy="795111"/>
            </a:xfrm>
            <a:prstGeom prst="rect">
              <a:avLst/>
            </a:prstGeom>
            <a:solidFill>
              <a:srgbClr val="BE8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4AFA130-C218-409A-AE1A-ACA2E5AFDC50}"/>
                </a:ext>
              </a:extLst>
            </p:cNvPr>
            <p:cNvSpPr/>
            <p:nvPr userDrawn="1"/>
          </p:nvSpPr>
          <p:spPr>
            <a:xfrm>
              <a:off x="9601200" y="3150734"/>
              <a:ext cx="1104900" cy="795111"/>
            </a:xfrm>
            <a:prstGeom prst="rect">
              <a:avLst/>
            </a:prstGeom>
            <a:solidFill>
              <a:srgbClr val="DCA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8" name="Rectangle 17">
              <a:extLst>
                <a:ext uri="{FF2B5EF4-FFF2-40B4-BE49-F238E27FC236}">
                  <a16:creationId xmlns:a16="http://schemas.microsoft.com/office/drawing/2014/main" id="{BB67A68A-6DD8-4BB5-9A32-DFC50EB7F81C}"/>
                </a:ext>
              </a:extLst>
            </p:cNvPr>
            <p:cNvSpPr/>
            <p:nvPr userDrawn="1"/>
          </p:nvSpPr>
          <p:spPr>
            <a:xfrm>
              <a:off x="6286501" y="3945844"/>
              <a:ext cx="1381125" cy="3975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4F27364F-F909-4AEE-A9BA-0BC913FA3313}"/>
                </a:ext>
              </a:extLst>
            </p:cNvPr>
            <p:cNvSpPr/>
            <p:nvPr userDrawn="1"/>
          </p:nvSpPr>
          <p:spPr>
            <a:xfrm>
              <a:off x="7667625" y="3945844"/>
              <a:ext cx="1381125" cy="397556"/>
            </a:xfrm>
            <a:prstGeom prst="rect">
              <a:avLst/>
            </a:prstGeom>
            <a:solidFill>
              <a:srgbClr val="969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3323FCE1-0E90-4F11-BC4E-4C4043F9010A}"/>
                </a:ext>
              </a:extLst>
            </p:cNvPr>
            <p:cNvSpPr/>
            <p:nvPr userDrawn="1"/>
          </p:nvSpPr>
          <p:spPr>
            <a:xfrm>
              <a:off x="9048751" y="3945844"/>
              <a:ext cx="1381125" cy="397556"/>
            </a:xfrm>
            <a:prstGeom prst="rect">
              <a:avLst/>
            </a:prstGeom>
            <a:solidFill>
              <a:srgbClr val="E6E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 name="TextBox 20">
              <a:extLst>
                <a:ext uri="{FF2B5EF4-FFF2-40B4-BE49-F238E27FC236}">
                  <a16:creationId xmlns:a16="http://schemas.microsoft.com/office/drawing/2014/main" id="{704F1E45-3660-493C-839C-4D9517D64B70}"/>
                </a:ext>
              </a:extLst>
            </p:cNvPr>
            <p:cNvSpPr txBox="1"/>
            <p:nvPr userDrawn="1"/>
          </p:nvSpPr>
          <p:spPr>
            <a:xfrm>
              <a:off x="6654801" y="2215921"/>
              <a:ext cx="1104900" cy="279405"/>
            </a:xfrm>
            <a:prstGeom prst="rect">
              <a:avLst/>
            </a:prstGeom>
            <a:noFill/>
          </p:spPr>
          <p:txBody>
            <a:bodyPr wrap="square" lIns="0" tIns="0" rIns="0" bIns="0" rtlCol="0" anchor="ctr">
              <a:noAutofit/>
            </a:bodyPr>
            <a:lstStyle/>
            <a:p>
              <a:pPr algn="ctr" defTabSz="228600">
                <a:spcAft>
                  <a:spcPts val="0"/>
                </a:spcAft>
              </a:pPr>
              <a:r>
                <a:rPr lang="en-US" sz="1200" b="1" noProof="0">
                  <a:solidFill>
                    <a:schemeClr val="bg1"/>
                  </a:solidFill>
                </a:rPr>
                <a:t>70 / 0 / 115</a:t>
              </a:r>
            </a:p>
            <a:p>
              <a:pPr algn="ctr" defTabSz="228600">
                <a:spcAft>
                  <a:spcPts val="0"/>
                </a:spcAft>
              </a:pPr>
              <a:r>
                <a:rPr lang="en-US" sz="1200" b="1" noProof="0">
                  <a:solidFill>
                    <a:schemeClr val="bg1"/>
                  </a:solidFill>
                </a:rPr>
                <a:t>#460073</a:t>
              </a:r>
            </a:p>
          </p:txBody>
        </p:sp>
        <p:sp>
          <p:nvSpPr>
            <p:cNvPr id="22" name="TextBox 21">
              <a:extLst>
                <a:ext uri="{FF2B5EF4-FFF2-40B4-BE49-F238E27FC236}">
                  <a16:creationId xmlns:a16="http://schemas.microsoft.com/office/drawing/2014/main" id="{9924B399-D191-40F1-9DD5-3947297168E9}"/>
                </a:ext>
              </a:extLst>
            </p:cNvPr>
            <p:cNvSpPr txBox="1"/>
            <p:nvPr userDrawn="1"/>
          </p:nvSpPr>
          <p:spPr>
            <a:xfrm>
              <a:off x="8496300" y="2215921"/>
              <a:ext cx="1104900" cy="279405"/>
            </a:xfrm>
            <a:prstGeom prst="rect">
              <a:avLst/>
            </a:prstGeom>
            <a:noFill/>
          </p:spPr>
          <p:txBody>
            <a:bodyPr wrap="square" lIns="0" tIns="0" rIns="0" bIns="0" rtlCol="0" anchor="ctr">
              <a:noAutofit/>
            </a:bodyPr>
            <a:lstStyle/>
            <a:p>
              <a:pPr algn="ctr" defTabSz="228600">
                <a:spcAft>
                  <a:spcPts val="0"/>
                </a:spcAft>
              </a:pPr>
              <a:r>
                <a:rPr lang="en-US" sz="1200" b="1" noProof="0">
                  <a:solidFill>
                    <a:schemeClr val="bg1"/>
                  </a:solidFill>
                </a:rPr>
                <a:t>117 / 0 / 192</a:t>
              </a:r>
            </a:p>
            <a:p>
              <a:pPr algn="ctr" defTabSz="228600">
                <a:spcAft>
                  <a:spcPts val="0"/>
                </a:spcAft>
              </a:pPr>
              <a:r>
                <a:rPr lang="en-US" sz="1200" b="1" noProof="0">
                  <a:solidFill>
                    <a:schemeClr val="bg1"/>
                  </a:solidFill>
                </a:rPr>
                <a:t>#7500c0</a:t>
              </a:r>
            </a:p>
          </p:txBody>
        </p:sp>
        <p:sp>
          <p:nvSpPr>
            <p:cNvPr id="23" name="TextBox 22">
              <a:extLst>
                <a:ext uri="{FF2B5EF4-FFF2-40B4-BE49-F238E27FC236}">
                  <a16:creationId xmlns:a16="http://schemas.microsoft.com/office/drawing/2014/main" id="{76812DB1-3AB2-4DF5-B1C9-DE37D40A0882}"/>
                </a:ext>
              </a:extLst>
            </p:cNvPr>
            <p:cNvSpPr txBox="1"/>
            <p:nvPr userDrawn="1"/>
          </p:nvSpPr>
          <p:spPr>
            <a:xfrm>
              <a:off x="10337800" y="2215921"/>
              <a:ext cx="1104900" cy="279405"/>
            </a:xfrm>
            <a:prstGeom prst="rect">
              <a:avLst/>
            </a:prstGeom>
            <a:noFill/>
          </p:spPr>
          <p:txBody>
            <a:bodyPr wrap="square" lIns="0" tIns="0" rIns="0" bIns="0" rtlCol="0" anchor="ctr">
              <a:noAutofit/>
            </a:bodyPr>
            <a:lstStyle/>
            <a:p>
              <a:pPr algn="ctr" defTabSz="228600">
                <a:spcAft>
                  <a:spcPts val="0"/>
                </a:spcAft>
              </a:pPr>
              <a:r>
                <a:rPr lang="en-US" sz="1200" b="1" noProof="0">
                  <a:solidFill>
                    <a:schemeClr val="bg1"/>
                  </a:solidFill>
                </a:rPr>
                <a:t>161 / 0 / 255</a:t>
              </a:r>
            </a:p>
            <a:p>
              <a:pPr algn="ctr" defTabSz="228600">
                <a:spcAft>
                  <a:spcPts val="0"/>
                </a:spcAft>
              </a:pPr>
              <a:r>
                <a:rPr lang="en-US" sz="1200" b="1" noProof="0">
                  <a:solidFill>
                    <a:schemeClr val="bg1"/>
                  </a:solidFill>
                </a:rPr>
                <a:t>#a100ff</a:t>
              </a:r>
            </a:p>
          </p:txBody>
        </p:sp>
        <p:sp>
          <p:nvSpPr>
            <p:cNvPr id="24" name="TextBox 23">
              <a:extLst>
                <a:ext uri="{FF2B5EF4-FFF2-40B4-BE49-F238E27FC236}">
                  <a16:creationId xmlns:a16="http://schemas.microsoft.com/office/drawing/2014/main" id="{723FFB1E-2005-4085-AC56-74536421AD1F}"/>
                </a:ext>
              </a:extLst>
            </p:cNvPr>
            <p:cNvSpPr txBox="1"/>
            <p:nvPr userDrawn="1"/>
          </p:nvSpPr>
          <p:spPr>
            <a:xfrm>
              <a:off x="6286500" y="3290436"/>
              <a:ext cx="1104900" cy="515707"/>
            </a:xfrm>
            <a:prstGeom prst="rect">
              <a:avLst/>
            </a:prstGeom>
            <a:noFill/>
          </p:spPr>
          <p:txBody>
            <a:bodyPr wrap="square" lIns="0" tIns="0" rIns="0" bIns="0" rtlCol="0" anchor="ctr">
              <a:noAutofit/>
            </a:bodyPr>
            <a:lstStyle/>
            <a:p>
              <a:pPr algn="ctr" defTabSz="228600">
                <a:spcAft>
                  <a:spcPts val="0"/>
                </a:spcAft>
              </a:pPr>
              <a:r>
                <a:rPr lang="en-US" sz="900" b="1" noProof="0">
                  <a:solidFill>
                    <a:schemeClr val="bg1"/>
                  </a:solidFill>
                </a:rPr>
                <a:t>180 / 85 / 170</a:t>
              </a:r>
            </a:p>
            <a:p>
              <a:pPr algn="ctr" defTabSz="228600">
                <a:spcAft>
                  <a:spcPts val="0"/>
                </a:spcAft>
              </a:pPr>
              <a:r>
                <a:rPr lang="en-US" sz="900" b="1" noProof="0">
                  <a:solidFill>
                    <a:schemeClr val="bg1"/>
                  </a:solidFill>
                </a:rPr>
                <a:t>#b455aa</a:t>
              </a:r>
            </a:p>
          </p:txBody>
        </p:sp>
        <p:sp>
          <p:nvSpPr>
            <p:cNvPr id="25" name="TextBox 24">
              <a:extLst>
                <a:ext uri="{FF2B5EF4-FFF2-40B4-BE49-F238E27FC236}">
                  <a16:creationId xmlns:a16="http://schemas.microsoft.com/office/drawing/2014/main" id="{5096A80E-375E-488D-98B2-12B553E42E9F}"/>
                </a:ext>
              </a:extLst>
            </p:cNvPr>
            <p:cNvSpPr txBox="1"/>
            <p:nvPr userDrawn="1"/>
          </p:nvSpPr>
          <p:spPr>
            <a:xfrm>
              <a:off x="7391399" y="3290436"/>
              <a:ext cx="1104900" cy="515707"/>
            </a:xfrm>
            <a:prstGeom prst="rect">
              <a:avLst/>
            </a:prstGeom>
            <a:noFill/>
          </p:spPr>
          <p:txBody>
            <a:bodyPr wrap="square" lIns="0" tIns="0" rIns="0" bIns="0" rtlCol="0" anchor="ctr">
              <a:noAutofit/>
            </a:bodyPr>
            <a:lstStyle/>
            <a:p>
              <a:pPr algn="ctr" defTabSz="228600">
                <a:spcAft>
                  <a:spcPts val="0"/>
                </a:spcAft>
              </a:pPr>
              <a:r>
                <a:rPr lang="en-US" sz="900" b="1" noProof="0">
                  <a:solidFill>
                    <a:schemeClr val="bg1"/>
                  </a:solidFill>
                </a:rPr>
                <a:t>160 / 85 / 245</a:t>
              </a:r>
            </a:p>
            <a:p>
              <a:pPr algn="ctr" defTabSz="228600">
                <a:spcAft>
                  <a:spcPts val="0"/>
                </a:spcAft>
              </a:pPr>
              <a:r>
                <a:rPr lang="en-US" sz="900" b="1" noProof="0">
                  <a:solidFill>
                    <a:schemeClr val="bg1"/>
                  </a:solidFill>
                </a:rPr>
                <a:t>#a055f5</a:t>
              </a:r>
            </a:p>
          </p:txBody>
        </p:sp>
        <p:sp>
          <p:nvSpPr>
            <p:cNvPr id="26" name="TextBox 25">
              <a:extLst>
                <a:ext uri="{FF2B5EF4-FFF2-40B4-BE49-F238E27FC236}">
                  <a16:creationId xmlns:a16="http://schemas.microsoft.com/office/drawing/2014/main" id="{3C5678E9-AEBF-43B2-AF66-DCF817390E8F}"/>
                </a:ext>
              </a:extLst>
            </p:cNvPr>
            <p:cNvSpPr txBox="1"/>
            <p:nvPr userDrawn="1"/>
          </p:nvSpPr>
          <p:spPr>
            <a:xfrm>
              <a:off x="8496294" y="3290436"/>
              <a:ext cx="1104900" cy="515707"/>
            </a:xfrm>
            <a:prstGeom prst="rect">
              <a:avLst/>
            </a:prstGeom>
            <a:noFill/>
          </p:spPr>
          <p:txBody>
            <a:bodyPr wrap="square" lIns="0" tIns="0" rIns="0" bIns="0" rtlCol="0" anchor="ctr">
              <a:noAutofit/>
            </a:bodyPr>
            <a:lstStyle/>
            <a:p>
              <a:pPr algn="ctr" defTabSz="228600">
                <a:spcAft>
                  <a:spcPts val="0"/>
                </a:spcAft>
              </a:pPr>
              <a:r>
                <a:rPr lang="en-US" sz="900" b="1" noProof="0">
                  <a:solidFill>
                    <a:schemeClr val="tx1"/>
                  </a:solidFill>
                </a:rPr>
                <a:t>190 / 130 / 255</a:t>
              </a:r>
            </a:p>
            <a:p>
              <a:pPr algn="ctr" defTabSz="228600">
                <a:spcAft>
                  <a:spcPts val="0"/>
                </a:spcAft>
              </a:pPr>
              <a:r>
                <a:rPr lang="en-US" sz="900" b="1" noProof="0">
                  <a:solidFill>
                    <a:schemeClr val="tx1"/>
                  </a:solidFill>
                </a:rPr>
                <a:t>#be82ff</a:t>
              </a:r>
            </a:p>
          </p:txBody>
        </p:sp>
        <p:sp>
          <p:nvSpPr>
            <p:cNvPr id="27" name="TextBox 26">
              <a:extLst>
                <a:ext uri="{FF2B5EF4-FFF2-40B4-BE49-F238E27FC236}">
                  <a16:creationId xmlns:a16="http://schemas.microsoft.com/office/drawing/2014/main" id="{FF6EC281-C0C0-45E3-A698-97B41AB0A30A}"/>
                </a:ext>
              </a:extLst>
            </p:cNvPr>
            <p:cNvSpPr txBox="1"/>
            <p:nvPr userDrawn="1"/>
          </p:nvSpPr>
          <p:spPr>
            <a:xfrm>
              <a:off x="9601193" y="3290436"/>
              <a:ext cx="1104900" cy="515707"/>
            </a:xfrm>
            <a:prstGeom prst="rect">
              <a:avLst/>
            </a:prstGeom>
            <a:noFill/>
          </p:spPr>
          <p:txBody>
            <a:bodyPr wrap="square" lIns="0" tIns="0" rIns="0" bIns="0" rtlCol="0" anchor="ctr">
              <a:noAutofit/>
            </a:bodyPr>
            <a:lstStyle/>
            <a:p>
              <a:pPr algn="ctr" defTabSz="228600">
                <a:spcAft>
                  <a:spcPts val="0"/>
                </a:spcAft>
              </a:pPr>
              <a:r>
                <a:rPr lang="en-US" sz="900" b="1" noProof="0">
                  <a:solidFill>
                    <a:schemeClr val="tx1"/>
                  </a:solidFill>
                </a:rPr>
                <a:t>220 / 175 / 255</a:t>
              </a:r>
            </a:p>
            <a:p>
              <a:pPr algn="ctr" defTabSz="228600">
                <a:spcAft>
                  <a:spcPts val="0"/>
                </a:spcAft>
              </a:pPr>
              <a:r>
                <a:rPr lang="en-US" sz="900" b="1" noProof="0">
                  <a:solidFill>
                    <a:schemeClr val="tx1"/>
                  </a:solidFill>
                </a:rPr>
                <a:t>#dcafff</a:t>
              </a:r>
            </a:p>
          </p:txBody>
        </p:sp>
        <p:sp>
          <p:nvSpPr>
            <p:cNvPr id="28" name="TextBox 27">
              <a:extLst>
                <a:ext uri="{FF2B5EF4-FFF2-40B4-BE49-F238E27FC236}">
                  <a16:creationId xmlns:a16="http://schemas.microsoft.com/office/drawing/2014/main" id="{BB918B2A-B70F-456F-9DF3-48A2A4FD7638}"/>
                </a:ext>
              </a:extLst>
            </p:cNvPr>
            <p:cNvSpPr txBox="1"/>
            <p:nvPr userDrawn="1"/>
          </p:nvSpPr>
          <p:spPr>
            <a:xfrm>
              <a:off x="6424613" y="3945844"/>
              <a:ext cx="1104900" cy="397556"/>
            </a:xfrm>
            <a:prstGeom prst="rect">
              <a:avLst/>
            </a:prstGeom>
            <a:noFill/>
          </p:spPr>
          <p:txBody>
            <a:bodyPr wrap="square" lIns="0" tIns="0" rIns="0" bIns="0" rtlCol="0" anchor="ctr">
              <a:noAutofit/>
            </a:bodyPr>
            <a:lstStyle/>
            <a:p>
              <a:pPr algn="ctr" defTabSz="228600">
                <a:spcAft>
                  <a:spcPts val="0"/>
                </a:spcAft>
              </a:pPr>
              <a:r>
                <a:rPr lang="en-US" sz="900" b="1" noProof="0">
                  <a:solidFill>
                    <a:schemeClr val="bg1"/>
                  </a:solidFill>
                </a:rPr>
                <a:t>0 / 0 / 0</a:t>
              </a:r>
            </a:p>
            <a:p>
              <a:pPr algn="ctr" defTabSz="228600">
                <a:spcAft>
                  <a:spcPts val="0"/>
                </a:spcAft>
              </a:pPr>
              <a:r>
                <a:rPr lang="en-US" sz="900" b="1" noProof="0">
                  <a:solidFill>
                    <a:schemeClr val="bg1"/>
                  </a:solidFill>
                </a:rPr>
                <a:t>#000000</a:t>
              </a:r>
            </a:p>
          </p:txBody>
        </p:sp>
        <p:sp>
          <p:nvSpPr>
            <p:cNvPr id="29" name="TextBox 28">
              <a:extLst>
                <a:ext uri="{FF2B5EF4-FFF2-40B4-BE49-F238E27FC236}">
                  <a16:creationId xmlns:a16="http://schemas.microsoft.com/office/drawing/2014/main" id="{79D53728-7F44-48DB-A905-D84DA9B8C3C7}"/>
                </a:ext>
              </a:extLst>
            </p:cNvPr>
            <p:cNvSpPr txBox="1"/>
            <p:nvPr userDrawn="1"/>
          </p:nvSpPr>
          <p:spPr>
            <a:xfrm>
              <a:off x="7805737" y="3945844"/>
              <a:ext cx="1104900" cy="397556"/>
            </a:xfrm>
            <a:prstGeom prst="rect">
              <a:avLst/>
            </a:prstGeom>
            <a:noFill/>
          </p:spPr>
          <p:txBody>
            <a:bodyPr wrap="square" lIns="0" tIns="0" rIns="0" bIns="0" rtlCol="0" anchor="ctr">
              <a:noAutofit/>
            </a:bodyPr>
            <a:lstStyle/>
            <a:p>
              <a:pPr algn="ctr" defTabSz="228600">
                <a:spcAft>
                  <a:spcPts val="0"/>
                </a:spcAft>
              </a:pPr>
              <a:r>
                <a:rPr lang="en-US" sz="900" b="1" noProof="0">
                  <a:solidFill>
                    <a:schemeClr val="tx1"/>
                  </a:solidFill>
                </a:rPr>
                <a:t>150 / 150/ 140</a:t>
              </a:r>
            </a:p>
            <a:p>
              <a:pPr algn="ctr" defTabSz="228600">
                <a:spcAft>
                  <a:spcPts val="0"/>
                </a:spcAft>
              </a:pPr>
              <a:r>
                <a:rPr lang="en-US" sz="900" b="1" noProof="0">
                  <a:solidFill>
                    <a:schemeClr val="tx1"/>
                  </a:solidFill>
                </a:rPr>
                <a:t># 96968c</a:t>
              </a:r>
            </a:p>
          </p:txBody>
        </p:sp>
        <p:sp>
          <p:nvSpPr>
            <p:cNvPr id="30" name="TextBox 29">
              <a:extLst>
                <a:ext uri="{FF2B5EF4-FFF2-40B4-BE49-F238E27FC236}">
                  <a16:creationId xmlns:a16="http://schemas.microsoft.com/office/drawing/2014/main" id="{EBCEEA7A-4F22-4900-A175-161C457366F5}"/>
                </a:ext>
              </a:extLst>
            </p:cNvPr>
            <p:cNvSpPr txBox="1"/>
            <p:nvPr userDrawn="1"/>
          </p:nvSpPr>
          <p:spPr>
            <a:xfrm>
              <a:off x="9186861" y="3945844"/>
              <a:ext cx="1104900" cy="397556"/>
            </a:xfrm>
            <a:prstGeom prst="rect">
              <a:avLst/>
            </a:prstGeom>
            <a:noFill/>
          </p:spPr>
          <p:txBody>
            <a:bodyPr wrap="square" lIns="0" tIns="0" rIns="0" bIns="0" rtlCol="0" anchor="ctr">
              <a:noAutofit/>
            </a:bodyPr>
            <a:lstStyle/>
            <a:p>
              <a:pPr algn="ctr" defTabSz="228600">
                <a:spcAft>
                  <a:spcPts val="0"/>
                </a:spcAft>
              </a:pPr>
              <a:r>
                <a:rPr lang="en-US" sz="900" b="1" noProof="0">
                  <a:solidFill>
                    <a:schemeClr val="tx1"/>
                  </a:solidFill>
                </a:rPr>
                <a:t>230 / 230 / 220</a:t>
              </a:r>
            </a:p>
            <a:p>
              <a:pPr algn="ctr" defTabSz="228600">
                <a:spcAft>
                  <a:spcPts val="0"/>
                </a:spcAft>
              </a:pPr>
              <a:r>
                <a:rPr lang="en-US" sz="900" b="1" noProof="0">
                  <a:solidFill>
                    <a:schemeClr val="tx1"/>
                  </a:solidFill>
                </a:rPr>
                <a:t>#e6e6dc</a:t>
              </a:r>
            </a:p>
          </p:txBody>
        </p:sp>
        <p:sp>
          <p:nvSpPr>
            <p:cNvPr id="31" name="TextBox 30">
              <a:extLst>
                <a:ext uri="{FF2B5EF4-FFF2-40B4-BE49-F238E27FC236}">
                  <a16:creationId xmlns:a16="http://schemas.microsoft.com/office/drawing/2014/main" id="{09B892E6-E34F-4AE4-BE8C-FBE2762F02D7}"/>
                </a:ext>
              </a:extLst>
            </p:cNvPr>
            <p:cNvSpPr txBox="1"/>
            <p:nvPr userDrawn="1"/>
          </p:nvSpPr>
          <p:spPr>
            <a:xfrm>
              <a:off x="10567985" y="3945844"/>
              <a:ext cx="1104900" cy="397556"/>
            </a:xfrm>
            <a:prstGeom prst="rect">
              <a:avLst/>
            </a:prstGeom>
            <a:noFill/>
          </p:spPr>
          <p:txBody>
            <a:bodyPr wrap="square" lIns="0" tIns="0" rIns="0" bIns="0" rtlCol="0" anchor="ctr">
              <a:noAutofit/>
            </a:bodyPr>
            <a:lstStyle/>
            <a:p>
              <a:pPr algn="ctr" defTabSz="228600">
                <a:spcAft>
                  <a:spcPts val="0"/>
                </a:spcAft>
              </a:pPr>
              <a:r>
                <a:rPr lang="en-US" sz="900" b="1" noProof="0">
                  <a:solidFill>
                    <a:schemeClr val="tx1"/>
                  </a:solidFill>
                </a:rPr>
                <a:t>255 / 255 / 255</a:t>
              </a:r>
            </a:p>
            <a:p>
              <a:pPr algn="ctr" defTabSz="228600">
                <a:spcAft>
                  <a:spcPts val="0"/>
                </a:spcAft>
              </a:pPr>
              <a:r>
                <a:rPr lang="en-US" sz="900" b="1" noProof="0">
                  <a:solidFill>
                    <a:schemeClr val="tx1"/>
                  </a:solidFill>
                </a:rPr>
                <a:t>#ffffff</a:t>
              </a:r>
            </a:p>
          </p:txBody>
        </p:sp>
        <p:cxnSp>
          <p:nvCxnSpPr>
            <p:cNvPr id="32" name="Straight Connector 31">
              <a:extLst>
                <a:ext uri="{FF2B5EF4-FFF2-40B4-BE49-F238E27FC236}">
                  <a16:creationId xmlns:a16="http://schemas.microsoft.com/office/drawing/2014/main" id="{DACB7D3E-1749-475E-ABA8-CE7397933F78}"/>
                </a:ext>
              </a:extLst>
            </p:cNvPr>
            <p:cNvCxnSpPr>
              <a:cxnSpLocks/>
            </p:cNvCxnSpPr>
            <p:nvPr userDrawn="1"/>
          </p:nvCxnSpPr>
          <p:spPr>
            <a:xfrm flipV="1">
              <a:off x="7391392" y="3150735"/>
              <a:ext cx="1104902" cy="795109"/>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A436AA6-D9D7-435D-A409-B38538D3159B}"/>
                </a:ext>
              </a:extLst>
            </p:cNvPr>
            <p:cNvCxnSpPr>
              <a:cxnSpLocks/>
            </p:cNvCxnSpPr>
            <p:nvPr userDrawn="1"/>
          </p:nvCxnSpPr>
          <p:spPr>
            <a:xfrm flipV="1">
              <a:off x="10706087" y="3150733"/>
              <a:ext cx="1104906" cy="795111"/>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0129D1F9-03CA-49CF-A187-8854AEA4BC93}"/>
              </a:ext>
            </a:extLst>
          </p:cNvPr>
          <p:cNvSpPr txBox="1"/>
          <p:nvPr userDrawn="1"/>
        </p:nvSpPr>
        <p:spPr>
          <a:xfrm>
            <a:off x="6286499" y="1371601"/>
            <a:ext cx="5067300" cy="319313"/>
          </a:xfrm>
          <a:prstGeom prst="rect">
            <a:avLst/>
          </a:prstGeom>
          <a:noFill/>
        </p:spPr>
        <p:txBody>
          <a:bodyPr wrap="square" lIns="0" tIns="0" rIns="0" bIns="0" rtlCol="0">
            <a:noAutofit/>
          </a:bodyPr>
          <a:lstStyle/>
          <a:p>
            <a:pPr defTabSz="228600">
              <a:spcAft>
                <a:spcPts val="1200"/>
              </a:spcAft>
            </a:pPr>
            <a:r>
              <a:rPr lang="en-US" sz="1400" b="1" noProof="0"/>
              <a:t>Primary color palette </a:t>
            </a:r>
          </a:p>
        </p:txBody>
      </p:sp>
      <p:grpSp>
        <p:nvGrpSpPr>
          <p:cNvPr id="35" name="Group 34">
            <a:extLst>
              <a:ext uri="{FF2B5EF4-FFF2-40B4-BE49-F238E27FC236}">
                <a16:creationId xmlns:a16="http://schemas.microsoft.com/office/drawing/2014/main" id="{4E5B72F6-73EB-4CE0-9FA2-B961987BEE98}"/>
              </a:ext>
            </a:extLst>
          </p:cNvPr>
          <p:cNvGrpSpPr/>
          <p:nvPr userDrawn="1"/>
        </p:nvGrpSpPr>
        <p:grpSpPr>
          <a:xfrm>
            <a:off x="11353780" y="1690914"/>
            <a:ext cx="460825" cy="2385333"/>
            <a:chOff x="11495284" y="1879826"/>
            <a:chExt cx="319322" cy="2385333"/>
          </a:xfrm>
        </p:grpSpPr>
        <p:sp>
          <p:nvSpPr>
            <p:cNvPr id="36" name="TextBox 35">
              <a:extLst>
                <a:ext uri="{FF2B5EF4-FFF2-40B4-BE49-F238E27FC236}">
                  <a16:creationId xmlns:a16="http://schemas.microsoft.com/office/drawing/2014/main" id="{4153FBF4-34B3-484E-9E8C-AFA947E15DE8}"/>
                </a:ext>
              </a:extLst>
            </p:cNvPr>
            <p:cNvSpPr txBox="1"/>
            <p:nvPr userDrawn="1"/>
          </p:nvSpPr>
          <p:spPr>
            <a:xfrm rot="5400000">
              <a:off x="10859840" y="2515282"/>
              <a:ext cx="1590219" cy="319313"/>
            </a:xfrm>
            <a:prstGeom prst="rect">
              <a:avLst/>
            </a:prstGeom>
            <a:noFill/>
          </p:spPr>
          <p:txBody>
            <a:bodyPr wrap="square" lIns="0" tIns="0" rIns="0" bIns="0" rtlCol="0" anchor="ctr">
              <a:noAutofit/>
            </a:bodyPr>
            <a:lstStyle/>
            <a:p>
              <a:pPr algn="ctr" defTabSz="228600">
                <a:spcAft>
                  <a:spcPts val="1200"/>
                </a:spcAft>
              </a:pPr>
              <a:r>
                <a:rPr lang="en-US" sz="1400" b="1" noProof="0">
                  <a:solidFill>
                    <a:schemeClr val="tx1"/>
                  </a:solidFill>
                </a:rPr>
                <a:t>Core</a:t>
              </a:r>
            </a:p>
          </p:txBody>
        </p:sp>
        <p:sp>
          <p:nvSpPr>
            <p:cNvPr id="37" name="TextBox 36">
              <a:extLst>
                <a:ext uri="{FF2B5EF4-FFF2-40B4-BE49-F238E27FC236}">
                  <a16:creationId xmlns:a16="http://schemas.microsoft.com/office/drawing/2014/main" id="{DB68C69E-8CCF-4E1C-92D1-B396EDF050A5}"/>
                </a:ext>
              </a:extLst>
            </p:cNvPr>
            <p:cNvSpPr txBox="1"/>
            <p:nvPr userDrawn="1"/>
          </p:nvSpPr>
          <p:spPr>
            <a:xfrm rot="5400000">
              <a:off x="11257393" y="3707946"/>
              <a:ext cx="795112" cy="319313"/>
            </a:xfrm>
            <a:prstGeom prst="rect">
              <a:avLst/>
            </a:prstGeom>
            <a:noFill/>
          </p:spPr>
          <p:txBody>
            <a:bodyPr wrap="square" lIns="0" tIns="0" rIns="0" bIns="0" rtlCol="0" anchor="ctr">
              <a:noAutofit/>
            </a:bodyPr>
            <a:lstStyle/>
            <a:p>
              <a:pPr algn="ctr" defTabSz="228600">
                <a:spcAft>
                  <a:spcPts val="1200"/>
                </a:spcAft>
              </a:pPr>
              <a:r>
                <a:rPr lang="en-US" sz="1400" b="1" noProof="0">
                  <a:solidFill>
                    <a:schemeClr val="tx1"/>
                  </a:solidFill>
                </a:rPr>
                <a:t>Accent</a:t>
              </a:r>
            </a:p>
          </p:txBody>
        </p:sp>
        <p:cxnSp>
          <p:nvCxnSpPr>
            <p:cNvPr id="38" name="Straight Connector 37">
              <a:extLst>
                <a:ext uri="{FF2B5EF4-FFF2-40B4-BE49-F238E27FC236}">
                  <a16:creationId xmlns:a16="http://schemas.microsoft.com/office/drawing/2014/main" id="{49FA00A0-74FC-4568-8275-E1EAF540A68A}"/>
                </a:ext>
              </a:extLst>
            </p:cNvPr>
            <p:cNvCxnSpPr/>
            <p:nvPr userDrawn="1"/>
          </p:nvCxnSpPr>
          <p:spPr>
            <a:xfrm>
              <a:off x="11495284" y="1879826"/>
              <a:ext cx="315716"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C23630D-FF5C-46EA-94E1-E68FDB251C22}"/>
                </a:ext>
              </a:extLst>
            </p:cNvPr>
            <p:cNvCxnSpPr/>
            <p:nvPr userDrawn="1"/>
          </p:nvCxnSpPr>
          <p:spPr>
            <a:xfrm>
              <a:off x="11495284" y="3470046"/>
              <a:ext cx="315716"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80ED890-BB11-4E34-88D4-9E93358BC1E1}"/>
                </a:ext>
              </a:extLst>
            </p:cNvPr>
            <p:cNvCxnSpPr>
              <a:cxnSpLocks/>
            </p:cNvCxnSpPr>
            <p:nvPr userDrawn="1"/>
          </p:nvCxnSpPr>
          <p:spPr>
            <a:xfrm>
              <a:off x="11495284" y="4265159"/>
              <a:ext cx="315716"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42" name="Picture 41" descr="A picture containing light&#10;&#10;Description automatically generated">
            <a:extLst>
              <a:ext uri="{FF2B5EF4-FFF2-40B4-BE49-F238E27FC236}">
                <a16:creationId xmlns:a16="http://schemas.microsoft.com/office/drawing/2014/main" id="{4068EA73-81B1-4C57-A708-F8C1832CFEA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86499" y="5030964"/>
            <a:ext cx="1549033" cy="871331"/>
          </a:xfrm>
          <a:prstGeom prst="rect">
            <a:avLst/>
          </a:prstGeom>
        </p:spPr>
      </p:pic>
      <p:pic>
        <p:nvPicPr>
          <p:cNvPr id="43" name="Picture 42">
            <a:extLst>
              <a:ext uri="{FF2B5EF4-FFF2-40B4-BE49-F238E27FC236}">
                <a16:creationId xmlns:a16="http://schemas.microsoft.com/office/drawing/2014/main" id="{A0AF10B1-CD61-4ADB-A15A-B61DA7272356}"/>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045623" y="5030964"/>
            <a:ext cx="1549032" cy="871331"/>
          </a:xfrm>
          <a:prstGeom prst="rect">
            <a:avLst/>
          </a:prstGeom>
        </p:spPr>
      </p:pic>
      <p:sp>
        <p:nvSpPr>
          <p:cNvPr id="44" name="TextBox 43">
            <a:extLst>
              <a:ext uri="{FF2B5EF4-FFF2-40B4-BE49-F238E27FC236}">
                <a16:creationId xmlns:a16="http://schemas.microsoft.com/office/drawing/2014/main" id="{F2AE44A6-744A-418B-AADE-66A83B29105B}"/>
              </a:ext>
            </a:extLst>
          </p:cNvPr>
          <p:cNvSpPr txBox="1"/>
          <p:nvPr userDrawn="1"/>
        </p:nvSpPr>
        <p:spPr>
          <a:xfrm>
            <a:off x="6286499" y="4711650"/>
            <a:ext cx="5067300" cy="319313"/>
          </a:xfrm>
          <a:prstGeom prst="rect">
            <a:avLst/>
          </a:prstGeom>
          <a:noFill/>
        </p:spPr>
        <p:txBody>
          <a:bodyPr wrap="square" lIns="0" tIns="0" rIns="0" bIns="0" rtlCol="0">
            <a:noAutofit/>
          </a:bodyPr>
          <a:lstStyle/>
          <a:p>
            <a:pPr defTabSz="228600">
              <a:spcAft>
                <a:spcPts val="1200"/>
              </a:spcAft>
            </a:pPr>
            <a:r>
              <a:rPr lang="en-US" sz="1400" b="1" noProof="0"/>
              <a:t>Sample gradients</a:t>
            </a:r>
          </a:p>
        </p:txBody>
      </p:sp>
      <p:sp>
        <p:nvSpPr>
          <p:cNvPr id="45" name="TextBox 44">
            <a:extLst>
              <a:ext uri="{FF2B5EF4-FFF2-40B4-BE49-F238E27FC236}">
                <a16:creationId xmlns:a16="http://schemas.microsoft.com/office/drawing/2014/main" id="{170ECCE7-1CC4-4293-ACBE-C95F1C3D87EB}"/>
              </a:ext>
            </a:extLst>
          </p:cNvPr>
          <p:cNvSpPr txBox="1"/>
          <p:nvPr userDrawn="1"/>
        </p:nvSpPr>
        <p:spPr>
          <a:xfrm>
            <a:off x="6554285" y="5326926"/>
            <a:ext cx="1013460" cy="279405"/>
          </a:xfrm>
          <a:prstGeom prst="rect">
            <a:avLst/>
          </a:prstGeom>
          <a:noFill/>
        </p:spPr>
        <p:txBody>
          <a:bodyPr wrap="square" lIns="0" tIns="0" rIns="0" bIns="0" rtlCol="0" anchor="ctr">
            <a:noAutofit/>
          </a:bodyPr>
          <a:lstStyle/>
          <a:p>
            <a:pPr algn="ctr" defTabSz="228600">
              <a:spcAft>
                <a:spcPts val="0"/>
              </a:spcAft>
            </a:pPr>
            <a:r>
              <a:rPr lang="en-US" sz="1200" b="1" noProof="0">
                <a:solidFill>
                  <a:schemeClr val="bg1"/>
                </a:solidFill>
              </a:rPr>
              <a:t>Dark</a:t>
            </a:r>
          </a:p>
        </p:txBody>
      </p:sp>
      <p:sp>
        <p:nvSpPr>
          <p:cNvPr id="46" name="TextBox 45">
            <a:extLst>
              <a:ext uri="{FF2B5EF4-FFF2-40B4-BE49-F238E27FC236}">
                <a16:creationId xmlns:a16="http://schemas.microsoft.com/office/drawing/2014/main" id="{B252E242-C6DF-4C71-B2BB-10A81A7B2E20}"/>
              </a:ext>
            </a:extLst>
          </p:cNvPr>
          <p:cNvSpPr txBox="1"/>
          <p:nvPr userDrawn="1"/>
        </p:nvSpPr>
        <p:spPr>
          <a:xfrm>
            <a:off x="8313409" y="5326926"/>
            <a:ext cx="1013460" cy="279405"/>
          </a:xfrm>
          <a:prstGeom prst="rect">
            <a:avLst/>
          </a:prstGeom>
          <a:noFill/>
        </p:spPr>
        <p:txBody>
          <a:bodyPr wrap="square" lIns="0" tIns="0" rIns="0" bIns="0" rtlCol="0" anchor="ctr">
            <a:noAutofit/>
          </a:bodyPr>
          <a:lstStyle/>
          <a:p>
            <a:pPr algn="ctr" defTabSz="228600">
              <a:spcAft>
                <a:spcPts val="0"/>
              </a:spcAft>
            </a:pPr>
            <a:r>
              <a:rPr lang="en-US" sz="1200" b="1" noProof="0">
                <a:solidFill>
                  <a:schemeClr val="bg1"/>
                </a:solidFill>
              </a:rPr>
              <a:t>Mid</a:t>
            </a:r>
          </a:p>
        </p:txBody>
      </p:sp>
      <p:pic>
        <p:nvPicPr>
          <p:cNvPr id="47" name="Picture 46">
            <a:extLst>
              <a:ext uri="{FF2B5EF4-FFF2-40B4-BE49-F238E27FC236}">
                <a16:creationId xmlns:a16="http://schemas.microsoft.com/office/drawing/2014/main" id="{19B4B63E-94DD-4E79-8B7D-F63374BA756E}"/>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48" name="TextBox 47">
            <a:extLst>
              <a:ext uri="{FF2B5EF4-FFF2-40B4-BE49-F238E27FC236}">
                <a16:creationId xmlns:a16="http://schemas.microsoft.com/office/drawing/2014/main" id="{D6E789BB-0A8B-40A8-B78B-673CFE44BEBE}"/>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Tree>
    <p:extLst>
      <p:ext uri="{BB962C8B-B14F-4D97-AF65-F5344CB8AC3E}">
        <p14:creationId xmlns:p14="http://schemas.microsoft.com/office/powerpoint/2010/main" val="30914067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9C11468-41E4-4563-99AD-9AEFBFCD9BCD}"/>
              </a:ext>
            </a:extLst>
          </p:cNvPr>
          <p:cNvSpPr>
            <a:spLocks noGrp="1"/>
          </p:cNvSpPr>
          <p:nvPr>
            <p:ph type="title"/>
          </p:nvPr>
        </p:nvSpPr>
        <p:spPr>
          <a:xfrm>
            <a:off x="381000" y="381000"/>
            <a:ext cx="11430000" cy="990600"/>
          </a:xfrm>
          <a:prstGeom prst="rect">
            <a:avLst/>
          </a:prstGeom>
        </p:spPr>
        <p:txBody>
          <a:bodyPr/>
          <a:lstStyle/>
          <a:p>
            <a:r>
              <a:rPr lang="en-US"/>
              <a:t>Fonts</a:t>
            </a:r>
          </a:p>
        </p:txBody>
      </p:sp>
      <p:sp>
        <p:nvSpPr>
          <p:cNvPr id="5" name="TextBox 4">
            <a:extLst>
              <a:ext uri="{FF2B5EF4-FFF2-40B4-BE49-F238E27FC236}">
                <a16:creationId xmlns:a16="http://schemas.microsoft.com/office/drawing/2014/main" id="{F397866E-EECB-4DC2-BE13-5FE28425E324}"/>
              </a:ext>
            </a:extLst>
          </p:cNvPr>
          <p:cNvSpPr txBox="1"/>
          <p:nvPr userDrawn="1"/>
        </p:nvSpPr>
        <p:spPr>
          <a:xfrm>
            <a:off x="384460" y="1349376"/>
            <a:ext cx="5902041" cy="4525962"/>
          </a:xfrm>
          <a:prstGeom prst="rect">
            <a:avLst/>
          </a:prstGeom>
          <a:noFill/>
        </p:spPr>
        <p:txBody>
          <a:bodyPr wrap="square" lIns="0" tIns="0" rIns="0" bIns="0" rtlCol="0">
            <a:noAutofit/>
          </a:bodyPr>
          <a:lstStyle/>
          <a:p>
            <a:pPr algn="l">
              <a:lnSpc>
                <a:spcPct val="90000"/>
              </a:lnSpc>
            </a:pPr>
            <a:r>
              <a:rPr lang="en-US" sz="4000" b="1" i="0" u="none" strike="noStrike" baseline="0" noProof="0">
                <a:solidFill>
                  <a:schemeClr val="bg1"/>
                </a:solidFill>
                <a:latin typeface="+mj-lt"/>
              </a:rPr>
              <a:t>This is a headline </a:t>
            </a:r>
            <a:br>
              <a:rPr lang="en-US" sz="4000" b="1" i="0" u="none" strike="noStrike" baseline="0" noProof="0">
                <a:solidFill>
                  <a:schemeClr val="bg1"/>
                </a:solidFill>
                <a:latin typeface="+mj-lt"/>
              </a:rPr>
            </a:br>
            <a:r>
              <a:rPr lang="en-US" sz="4000" b="1" i="0" u="none" strike="noStrike" baseline="0" noProof="0">
                <a:solidFill>
                  <a:schemeClr val="bg1"/>
                </a:solidFill>
                <a:latin typeface="+mj-lt"/>
              </a:rPr>
              <a:t>set in Graphik with Bold formatting.</a:t>
            </a:r>
          </a:p>
          <a:p>
            <a:pPr algn="l">
              <a:lnSpc>
                <a:spcPct val="90000"/>
              </a:lnSpc>
            </a:pPr>
            <a:endParaRPr lang="en-US" sz="4000" b="1" i="0" u="none" strike="noStrike" baseline="0" noProof="0">
              <a:solidFill>
                <a:schemeClr val="bg1"/>
              </a:solidFill>
              <a:latin typeface="+mj-lt"/>
            </a:endParaRPr>
          </a:p>
          <a:p>
            <a:pPr algn="l">
              <a:lnSpc>
                <a:spcPct val="90000"/>
              </a:lnSpc>
            </a:pPr>
            <a:r>
              <a:rPr lang="en-US" sz="3200" b="1" i="0" u="none" strike="noStrike" baseline="0" noProof="0">
                <a:solidFill>
                  <a:schemeClr val="bg1"/>
                </a:solidFill>
                <a:latin typeface="Palatino Linotype" panose="02040502050505030304" pitchFamily="18" charset="0"/>
              </a:rPr>
              <a:t>This is a sub-headline </a:t>
            </a:r>
            <a:br>
              <a:rPr lang="en-US" sz="3200" b="1" i="0" u="none" strike="noStrike" baseline="0" noProof="0">
                <a:solidFill>
                  <a:schemeClr val="bg1"/>
                </a:solidFill>
                <a:latin typeface="Palatino Linotype" panose="02040502050505030304" pitchFamily="18" charset="0"/>
              </a:rPr>
            </a:br>
            <a:r>
              <a:rPr lang="en-US" sz="3200" b="1" i="0" u="none" strike="noStrike" baseline="0" noProof="0">
                <a:solidFill>
                  <a:schemeClr val="bg1"/>
                </a:solidFill>
                <a:latin typeface="Palatino Linotype" panose="02040502050505030304" pitchFamily="18" charset="0"/>
              </a:rPr>
              <a:t>set in Palatino Linotype.</a:t>
            </a:r>
          </a:p>
          <a:p>
            <a:pPr algn="l">
              <a:lnSpc>
                <a:spcPct val="90000"/>
              </a:lnSpc>
            </a:pPr>
            <a:endParaRPr lang="en-US" sz="4000" b="1" i="0" u="none" strike="noStrike" baseline="0" noProof="0">
              <a:solidFill>
                <a:schemeClr val="bg1"/>
              </a:solidFill>
              <a:latin typeface="+mj-lt"/>
            </a:endParaRPr>
          </a:p>
          <a:p>
            <a:pPr marL="0" marR="0" lvl="0" indent="0" algn="l" defTabSz="914400" rtl="0" eaLnBrk="1" fontAlgn="auto" latinLnBrk="0" hangingPunct="1">
              <a:lnSpc>
                <a:spcPct val="90000"/>
              </a:lnSpc>
              <a:spcBef>
                <a:spcPts val="0"/>
              </a:spcBef>
              <a:spcAft>
                <a:spcPts val="0"/>
              </a:spcAft>
              <a:buClrTx/>
              <a:buSzTx/>
              <a:buFontTx/>
              <a:buNone/>
              <a:tabLst/>
              <a:defRPr/>
            </a:pPr>
            <a:r>
              <a:rPr lang="en-US" sz="2000" b="0" i="0" u="none" strike="noStrike" baseline="0" noProof="0">
                <a:solidFill>
                  <a:schemeClr val="bg1"/>
                </a:solidFill>
                <a:latin typeface="+mj-lt"/>
              </a:rPr>
              <a:t>This is your body copy text in Graphik.</a:t>
            </a:r>
          </a:p>
          <a:p>
            <a:pPr algn="l">
              <a:lnSpc>
                <a:spcPct val="90000"/>
              </a:lnSpc>
            </a:pPr>
            <a:endParaRPr lang="en-US" sz="4000" b="1" i="0" u="none" strike="noStrike" baseline="0" noProof="0">
              <a:solidFill>
                <a:schemeClr val="bg1"/>
              </a:solidFill>
              <a:latin typeface="+mj-lt"/>
            </a:endParaRPr>
          </a:p>
        </p:txBody>
      </p:sp>
      <p:pic>
        <p:nvPicPr>
          <p:cNvPr id="6" name="Picture 5">
            <a:extLst>
              <a:ext uri="{FF2B5EF4-FFF2-40B4-BE49-F238E27FC236}">
                <a16:creationId xmlns:a16="http://schemas.microsoft.com/office/drawing/2014/main" id="{9C9DBA8B-4393-4F33-B622-D7DD4A81B77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838" y="1132240"/>
            <a:ext cx="5746351" cy="4676424"/>
          </a:xfrm>
          <a:prstGeom prst="rect">
            <a:avLst/>
          </a:prstGeom>
        </p:spPr>
      </p:pic>
      <p:sp>
        <p:nvSpPr>
          <p:cNvPr id="7" name="TextBox 6">
            <a:extLst>
              <a:ext uri="{FF2B5EF4-FFF2-40B4-BE49-F238E27FC236}">
                <a16:creationId xmlns:a16="http://schemas.microsoft.com/office/drawing/2014/main" id="{8A6247D6-5B93-4C14-82F1-562B8C488A81}"/>
              </a:ext>
            </a:extLst>
          </p:cNvPr>
          <p:cNvSpPr txBox="1"/>
          <p:nvPr userDrawn="1"/>
        </p:nvSpPr>
        <p:spPr>
          <a:xfrm>
            <a:off x="6286502" y="1371600"/>
            <a:ext cx="5524500" cy="4503737"/>
          </a:xfrm>
          <a:prstGeom prst="rect">
            <a:avLst/>
          </a:prstGeom>
          <a:noFill/>
        </p:spPr>
        <p:txBody>
          <a:bodyPr wrap="square" lIns="0" tIns="0" rIns="0" bIns="0" rtlCol="0">
            <a:noAutofit/>
          </a:bodyPr>
          <a:lstStyle/>
          <a:p>
            <a:r>
              <a:rPr lang="en-US">
                <a:latin typeface="Arial" panose="020B0604020202020204" pitchFamily="34" charset="0"/>
              </a:rPr>
              <a:t>This version of our template was created with </a:t>
            </a:r>
            <a:r>
              <a:rPr lang="en-US" b="1">
                <a:latin typeface="Arial" panose="020B0604020202020204" pitchFamily="34" charset="0"/>
              </a:rPr>
              <a:t>Arial</a:t>
            </a:r>
            <a:r>
              <a:rPr lang="en-US">
                <a:latin typeface="Arial" panose="020B0604020202020204" pitchFamily="34" charset="0"/>
              </a:rPr>
              <a:t> and </a:t>
            </a:r>
            <a:r>
              <a:rPr lang="en-US" b="1">
                <a:latin typeface="Arial" panose="020B0604020202020204" pitchFamily="34" charset="0"/>
              </a:rPr>
              <a:t>Palatino Linotype </a:t>
            </a:r>
            <a:r>
              <a:rPr lang="en-US">
                <a:latin typeface="Arial" panose="020B0604020202020204" pitchFamily="34" charset="0"/>
              </a:rPr>
              <a:t>system fonts for use when our brand fonts, </a:t>
            </a:r>
            <a:r>
              <a:rPr lang="en-US" err="1">
                <a:latin typeface="Arial" panose="020B0604020202020204" pitchFamily="34" charset="0"/>
              </a:rPr>
              <a:t>Graphik</a:t>
            </a:r>
            <a:r>
              <a:rPr lang="en-US">
                <a:latin typeface="Arial" panose="020B0604020202020204" pitchFamily="34" charset="0"/>
              </a:rPr>
              <a:t> and GT </a:t>
            </a:r>
            <a:r>
              <a:rPr lang="en-US" err="1">
                <a:latin typeface="Arial" panose="020B0604020202020204" pitchFamily="34" charset="0"/>
              </a:rPr>
              <a:t>Sectra</a:t>
            </a:r>
            <a:r>
              <a:rPr lang="en-US">
                <a:latin typeface="Arial" panose="020B0604020202020204" pitchFamily="34" charset="0"/>
              </a:rPr>
              <a:t> Fine are not available, or when you can only use system fonts.</a:t>
            </a:r>
          </a:p>
          <a:p>
            <a:endParaRPr lang="en-US">
              <a:latin typeface="Arial" panose="020B0604020202020204" pitchFamily="34" charset="0"/>
            </a:endParaRPr>
          </a:p>
          <a:p>
            <a:pPr algn="l"/>
            <a:r>
              <a:rPr lang="en-US" sz="1800" b="0" i="0" u="none" strike="noStrike" baseline="0" noProof="0">
                <a:latin typeface="Arial" panose="020B0604020202020204" pitchFamily="34" charset="0"/>
              </a:rPr>
              <a:t>Whenever possible, we use </a:t>
            </a:r>
            <a:r>
              <a:rPr lang="en-US" sz="1800" b="1" i="0" u="none" strike="noStrike" baseline="0" noProof="0">
                <a:latin typeface="Arial" panose="020B0604020202020204" pitchFamily="34" charset="0"/>
              </a:rPr>
              <a:t>Graphik</a:t>
            </a:r>
            <a:r>
              <a:rPr lang="en-US" sz="1800" b="0" i="0" u="none" strike="noStrike" baseline="0" noProof="0">
                <a:latin typeface="Arial" panose="020B0604020202020204" pitchFamily="34" charset="0"/>
              </a:rPr>
              <a:t> as our core brand typography. For optimum text accessibility on PowerPoint, we use Graphik Regular.</a:t>
            </a:r>
          </a:p>
          <a:p>
            <a:pPr algn="l"/>
            <a:endParaRPr lang="en-US" sz="1800" b="0" i="0" u="none" strike="noStrike" baseline="0" noProof="0">
              <a:latin typeface="Arial" panose="020B0604020202020204" pitchFamily="34" charset="0"/>
            </a:endParaRPr>
          </a:p>
          <a:p>
            <a:pPr algn="l"/>
            <a:r>
              <a:rPr lang="en-US" sz="1800" b="0" i="0" u="none" strike="noStrike" baseline="0" noProof="0">
                <a:latin typeface="Arial" panose="020B0604020202020204" pitchFamily="34" charset="0"/>
              </a:rPr>
              <a:t>On some slide layouts (Covers and Dividers), we have added </a:t>
            </a:r>
            <a:r>
              <a:rPr lang="en-US" b="1">
                <a:latin typeface="Arial" panose="020B0604020202020204" pitchFamily="34" charset="0"/>
              </a:rPr>
              <a:t>GT </a:t>
            </a:r>
            <a:r>
              <a:rPr lang="en-US" b="1" err="1">
                <a:latin typeface="Arial" panose="020B0604020202020204" pitchFamily="34" charset="0"/>
              </a:rPr>
              <a:t>Sectra</a:t>
            </a:r>
            <a:r>
              <a:rPr lang="en-US" b="1">
                <a:latin typeface="Arial" panose="020B0604020202020204" pitchFamily="34" charset="0"/>
              </a:rPr>
              <a:t> Fine </a:t>
            </a:r>
            <a:r>
              <a:rPr lang="en-US" sz="1800" b="0" i="0" u="none" strike="noStrike" baseline="0" noProof="0">
                <a:latin typeface="Arial" panose="020B0604020202020204" pitchFamily="34" charset="0"/>
              </a:rPr>
              <a:t>to add a bit of humanity and visual interest. </a:t>
            </a:r>
          </a:p>
          <a:p>
            <a:pPr algn="l"/>
            <a:endParaRPr lang="en-US" sz="1800" b="0" i="0" u="none" strike="noStrike" baseline="0" noProof="0">
              <a:latin typeface="Arial" panose="020B0604020202020204" pitchFamily="34" charset="0"/>
            </a:endParaRPr>
          </a:p>
          <a:p>
            <a:r>
              <a:rPr lang="en-US" sz="1800" b="0" i="0" u="none" strike="noStrike" baseline="0" noProof="0">
                <a:latin typeface="Arial" panose="020B0604020202020204" pitchFamily="34" charset="0"/>
              </a:rPr>
              <a:t>Download and install </a:t>
            </a:r>
            <a:r>
              <a:rPr lang="en-US" sz="1800" b="1" i="0" u="none" strike="noStrike" baseline="0" noProof="0" err="1">
                <a:latin typeface="Arial" panose="020B0604020202020204" pitchFamily="34" charset="0"/>
              </a:rPr>
              <a:t>Graphik</a:t>
            </a:r>
            <a:r>
              <a:rPr lang="en-US" sz="1800" b="0" i="0" u="none" strike="noStrike" baseline="0" noProof="0">
                <a:latin typeface="Arial" panose="020B0604020202020204" pitchFamily="34" charset="0"/>
              </a:rPr>
              <a:t> and </a:t>
            </a:r>
            <a:r>
              <a:rPr lang="en-US" sz="1800" b="1" i="0" u="none" strike="noStrike" baseline="0" noProof="0">
                <a:latin typeface="Arial" panose="020B0604020202020204" pitchFamily="34" charset="0"/>
              </a:rPr>
              <a:t>GT </a:t>
            </a:r>
            <a:r>
              <a:rPr lang="en-US" sz="1800" b="1" i="0" u="none" strike="noStrike" baseline="0" noProof="0" err="1">
                <a:latin typeface="Arial" panose="020B0604020202020204" pitchFamily="34" charset="0"/>
              </a:rPr>
              <a:t>Sectra</a:t>
            </a:r>
            <a:r>
              <a:rPr lang="en-US" sz="1800" b="1" i="0" u="none" strike="noStrike" baseline="0" noProof="0">
                <a:latin typeface="Arial" panose="020B0604020202020204" pitchFamily="34" charset="0"/>
              </a:rPr>
              <a:t> Fine </a:t>
            </a:r>
            <a:r>
              <a:rPr lang="en-US" sz="1800" b="0" i="0" u="none" strike="noStrike" baseline="0" noProof="0">
                <a:latin typeface="Arial" panose="020B0604020202020204" pitchFamily="34" charset="0"/>
              </a:rPr>
              <a:t>fonts </a:t>
            </a:r>
            <a:r>
              <a:rPr lang="en-US">
                <a:solidFill>
                  <a:schemeClr val="accent1"/>
                </a:solidFill>
                <a:latin typeface="Arial" panose="020B0604020202020204" pitchFamily="34" charset="0"/>
                <a:hlinkClick r:id="rId3"/>
              </a:rPr>
              <a:t>here</a:t>
            </a:r>
            <a:r>
              <a:rPr lang="en-US">
                <a:latin typeface="Arial" panose="020B0604020202020204" pitchFamily="34" charset="0"/>
              </a:rPr>
              <a:t>.</a:t>
            </a:r>
            <a:endParaRPr lang="en-US" sz="1800" b="0" i="0" u="none" strike="noStrike" baseline="0" noProof="0">
              <a:latin typeface="Arial" panose="020B0604020202020204" pitchFamily="34" charset="0"/>
            </a:endParaRPr>
          </a:p>
        </p:txBody>
      </p:sp>
      <p:pic>
        <p:nvPicPr>
          <p:cNvPr id="8" name="Picture 7">
            <a:extLst>
              <a:ext uri="{FF2B5EF4-FFF2-40B4-BE49-F238E27FC236}">
                <a16:creationId xmlns:a16="http://schemas.microsoft.com/office/drawing/2014/main" id="{8589CE7B-F389-48EB-97E8-0AE9CB63DB15}"/>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9" name="TextBox 8">
            <a:extLst>
              <a:ext uri="{FF2B5EF4-FFF2-40B4-BE49-F238E27FC236}">
                <a16:creationId xmlns:a16="http://schemas.microsoft.com/office/drawing/2014/main" id="{A810BC6A-4BDC-491C-A2E4-14E7B576486E}"/>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Tree>
    <p:extLst>
      <p:ext uri="{BB962C8B-B14F-4D97-AF65-F5344CB8AC3E}">
        <p14:creationId xmlns:p14="http://schemas.microsoft.com/office/powerpoint/2010/main" val="33356194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21F0406-6021-4318-BE74-6D19E6F0BF8E}"/>
              </a:ext>
            </a:extLst>
          </p:cNvPr>
          <p:cNvSpPr txBox="1">
            <a:spLocks/>
          </p:cNvSpPr>
          <p:nvPr userDrawn="1"/>
        </p:nvSpPr>
        <p:spPr>
          <a:xfrm>
            <a:off x="381000" y="381000"/>
            <a:ext cx="11430000" cy="91440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noProof="0"/>
              <a:t>Slide layouts </a:t>
            </a:r>
          </a:p>
        </p:txBody>
      </p:sp>
      <p:sp>
        <p:nvSpPr>
          <p:cNvPr id="5" name="TextBox 4">
            <a:extLst>
              <a:ext uri="{FF2B5EF4-FFF2-40B4-BE49-F238E27FC236}">
                <a16:creationId xmlns:a16="http://schemas.microsoft.com/office/drawing/2014/main" id="{3CC5FB9A-95BE-4AED-8C73-20C560499422}"/>
              </a:ext>
            </a:extLst>
          </p:cNvPr>
          <p:cNvSpPr txBox="1"/>
          <p:nvPr userDrawn="1"/>
        </p:nvSpPr>
        <p:spPr>
          <a:xfrm>
            <a:off x="380999" y="927847"/>
            <a:ext cx="11429981" cy="500243"/>
          </a:xfrm>
          <a:prstGeom prst="rect">
            <a:avLst/>
          </a:prstGeom>
          <a:noFill/>
        </p:spPr>
        <p:txBody>
          <a:bodyPr wrap="square" lIns="0" tIns="0" rIns="0" bIns="0" rtlCol="0">
            <a:noAutofit/>
          </a:bodyPr>
          <a:lstStyle/>
          <a:p>
            <a:pPr defTabSz="228600">
              <a:spcAft>
                <a:spcPts val="1200"/>
              </a:spcAft>
            </a:pPr>
            <a:r>
              <a:rPr lang="en-GB" sz="1600"/>
              <a:t>The following snapshots show some of the slide layouts included within this template. </a:t>
            </a:r>
            <a:br>
              <a:rPr lang="en-GB" sz="1600"/>
            </a:br>
            <a:r>
              <a:rPr lang="en-GB" sz="1600"/>
              <a:t>Access them through </a:t>
            </a:r>
            <a:r>
              <a:rPr lang="en-GB" sz="1600" b="1">
                <a:solidFill>
                  <a:schemeClr val="accent1"/>
                </a:solidFill>
              </a:rPr>
              <a:t>Home (Ribbon) &gt; Slides &gt; Layout</a:t>
            </a:r>
            <a:r>
              <a:rPr lang="en-GB" sz="1600">
                <a:solidFill>
                  <a:schemeClr val="accent1"/>
                </a:solidFill>
              </a:rPr>
              <a:t> OR </a:t>
            </a:r>
            <a:r>
              <a:rPr lang="en-GB" sz="1600" b="1">
                <a:solidFill>
                  <a:schemeClr val="accent1"/>
                </a:solidFill>
              </a:rPr>
              <a:t>View (Ribbon) &gt; Slide Master</a:t>
            </a:r>
            <a:r>
              <a:rPr lang="en-GB" sz="1600" b="0">
                <a:solidFill>
                  <a:schemeClr val="tx1"/>
                </a:solidFill>
              </a:rPr>
              <a:t>.</a:t>
            </a:r>
          </a:p>
        </p:txBody>
      </p:sp>
      <p:sp>
        <p:nvSpPr>
          <p:cNvPr id="6" name="TextBox 5">
            <a:extLst>
              <a:ext uri="{FF2B5EF4-FFF2-40B4-BE49-F238E27FC236}">
                <a16:creationId xmlns:a16="http://schemas.microsoft.com/office/drawing/2014/main" id="{712AE936-832F-4F4C-BB92-3183028645D8}"/>
              </a:ext>
            </a:extLst>
          </p:cNvPr>
          <p:cNvSpPr txBox="1"/>
          <p:nvPr userDrawn="1"/>
        </p:nvSpPr>
        <p:spPr>
          <a:xfrm rot="16200000">
            <a:off x="142495" y="1844963"/>
            <a:ext cx="713231" cy="236223"/>
          </a:xfrm>
          <a:prstGeom prst="rect">
            <a:avLst/>
          </a:prstGeom>
          <a:noFill/>
        </p:spPr>
        <p:txBody>
          <a:bodyPr wrap="square" lIns="0" tIns="0" rIns="0" bIns="0" rtlCol="0" anchor="b">
            <a:noAutofit/>
          </a:bodyPr>
          <a:lstStyle/>
          <a:p>
            <a:pPr algn="ctr" defTabSz="228600">
              <a:lnSpc>
                <a:spcPct val="90000"/>
              </a:lnSpc>
              <a:spcAft>
                <a:spcPts val="1200"/>
              </a:spcAft>
            </a:pPr>
            <a:r>
              <a:rPr lang="en-US" sz="1000" b="1" noProof="0">
                <a:solidFill>
                  <a:schemeClr val="tx1"/>
                </a:solidFill>
              </a:rPr>
              <a:t>Intro &amp;</a:t>
            </a:r>
            <a:br>
              <a:rPr lang="en-US" sz="1000" b="1" noProof="0">
                <a:solidFill>
                  <a:schemeClr val="tx1"/>
                </a:solidFill>
              </a:rPr>
            </a:br>
            <a:r>
              <a:rPr lang="en-US" sz="1000" b="1" noProof="0">
                <a:solidFill>
                  <a:schemeClr val="tx1"/>
                </a:solidFill>
              </a:rPr>
              <a:t>Covers</a:t>
            </a:r>
          </a:p>
        </p:txBody>
      </p:sp>
      <p:sp>
        <p:nvSpPr>
          <p:cNvPr id="7" name="TextBox 6">
            <a:extLst>
              <a:ext uri="{FF2B5EF4-FFF2-40B4-BE49-F238E27FC236}">
                <a16:creationId xmlns:a16="http://schemas.microsoft.com/office/drawing/2014/main" id="{2DFD1AD7-8D88-436D-95ED-823BE335DD7B}"/>
              </a:ext>
            </a:extLst>
          </p:cNvPr>
          <p:cNvSpPr txBox="1"/>
          <p:nvPr userDrawn="1"/>
        </p:nvSpPr>
        <p:spPr>
          <a:xfrm rot="16200000">
            <a:off x="141088" y="2630026"/>
            <a:ext cx="716046" cy="236222"/>
          </a:xfrm>
          <a:prstGeom prst="rect">
            <a:avLst/>
          </a:prstGeom>
          <a:noFill/>
        </p:spPr>
        <p:txBody>
          <a:bodyPr wrap="square" lIns="0" tIns="0" rIns="0" bIns="0" rtlCol="0" anchor="b">
            <a:noAutofit/>
          </a:bodyPr>
          <a:lstStyle/>
          <a:p>
            <a:pPr algn="ctr" defTabSz="228600">
              <a:lnSpc>
                <a:spcPct val="90000"/>
              </a:lnSpc>
              <a:spcAft>
                <a:spcPts val="1200"/>
              </a:spcAft>
            </a:pPr>
            <a:r>
              <a:rPr lang="en-US" sz="1000" b="1" noProof="0">
                <a:solidFill>
                  <a:schemeClr val="tx1"/>
                </a:solidFill>
              </a:rPr>
              <a:t>Section Dividers</a:t>
            </a:r>
          </a:p>
        </p:txBody>
      </p:sp>
      <p:sp>
        <p:nvSpPr>
          <p:cNvPr id="8" name="TextBox 7">
            <a:extLst>
              <a:ext uri="{FF2B5EF4-FFF2-40B4-BE49-F238E27FC236}">
                <a16:creationId xmlns:a16="http://schemas.microsoft.com/office/drawing/2014/main" id="{4327F26B-582B-4079-9482-2795939B5BD8}"/>
              </a:ext>
            </a:extLst>
          </p:cNvPr>
          <p:cNvSpPr txBox="1"/>
          <p:nvPr userDrawn="1"/>
        </p:nvSpPr>
        <p:spPr>
          <a:xfrm rot="16200000">
            <a:off x="-642485" y="4197258"/>
            <a:ext cx="2283191" cy="236222"/>
          </a:xfrm>
          <a:prstGeom prst="rect">
            <a:avLst/>
          </a:prstGeom>
          <a:noFill/>
        </p:spPr>
        <p:txBody>
          <a:bodyPr wrap="square" lIns="0" tIns="0" rIns="0" bIns="0" rtlCol="0" anchor="b">
            <a:noAutofit/>
          </a:bodyPr>
          <a:lstStyle/>
          <a:p>
            <a:pPr algn="ctr" defTabSz="228600">
              <a:lnSpc>
                <a:spcPct val="90000"/>
              </a:lnSpc>
              <a:spcAft>
                <a:spcPts val="1200"/>
              </a:spcAft>
            </a:pPr>
            <a:r>
              <a:rPr lang="en-US" sz="1000" b="1" noProof="0">
                <a:solidFill>
                  <a:schemeClr val="tx1"/>
                </a:solidFill>
              </a:rPr>
              <a:t>Content Layouts</a:t>
            </a:r>
          </a:p>
        </p:txBody>
      </p:sp>
      <p:pic>
        <p:nvPicPr>
          <p:cNvPr id="9" name="Picture 8">
            <a:extLst>
              <a:ext uri="{FF2B5EF4-FFF2-40B4-BE49-F238E27FC236}">
                <a16:creationId xmlns:a16="http://schemas.microsoft.com/office/drawing/2014/main" id="{4886F825-3316-48AE-800F-B6267A1B661A}"/>
              </a:ext>
            </a:extLst>
          </p:cNvPr>
          <p:cNvPicPr>
            <a:picLocks noChangeAspect="1"/>
          </p:cNvPicPr>
          <p:nvPr userDrawn="1"/>
        </p:nvPicPr>
        <p:blipFill>
          <a:blip r:embed="rId2"/>
          <a:stretch>
            <a:fillRect/>
          </a:stretch>
        </p:blipFill>
        <p:spPr>
          <a:xfrm>
            <a:off x="708660" y="1610931"/>
            <a:ext cx="10717697" cy="3871296"/>
          </a:xfrm>
          <a:prstGeom prst="rect">
            <a:avLst/>
          </a:prstGeom>
        </p:spPr>
      </p:pic>
      <p:pic>
        <p:nvPicPr>
          <p:cNvPr id="10" name="Picture 9">
            <a:extLst>
              <a:ext uri="{FF2B5EF4-FFF2-40B4-BE49-F238E27FC236}">
                <a16:creationId xmlns:a16="http://schemas.microsoft.com/office/drawing/2014/main" id="{EBDD8A20-2FE4-48E9-879A-EC96DA2F1354}"/>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1" name="TextBox 10">
            <a:extLst>
              <a:ext uri="{FF2B5EF4-FFF2-40B4-BE49-F238E27FC236}">
                <a16:creationId xmlns:a16="http://schemas.microsoft.com/office/drawing/2014/main" id="{F80B683A-DC77-40D5-B81C-B717C1C69278}"/>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Tree>
    <p:extLst>
      <p:ext uri="{BB962C8B-B14F-4D97-AF65-F5344CB8AC3E}">
        <p14:creationId xmlns:p14="http://schemas.microsoft.com/office/powerpoint/2010/main" val="264400520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Guide - Icon Librar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ECD371-7C06-488E-AA23-EB47BBF733D9}"/>
              </a:ext>
            </a:extLst>
          </p:cNvPr>
          <p:cNvSpPr txBox="1">
            <a:spLocks/>
          </p:cNvSpPr>
          <p:nvPr userDrawn="1"/>
        </p:nvSpPr>
        <p:spPr>
          <a:xfrm>
            <a:off x="381000" y="381000"/>
            <a:ext cx="11430000" cy="91440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noProof="0"/>
              <a:t>Iconography: Monoline</a:t>
            </a:r>
          </a:p>
        </p:txBody>
      </p:sp>
      <p:sp>
        <p:nvSpPr>
          <p:cNvPr id="4" name="Freeform 127">
            <a:extLst>
              <a:ext uri="{FF2B5EF4-FFF2-40B4-BE49-F238E27FC236}">
                <a16:creationId xmlns:a16="http://schemas.microsoft.com/office/drawing/2014/main" id="{80F51A57-4DBA-FA4F-916F-88328E5E0137}"/>
              </a:ext>
            </a:extLst>
          </p:cNvPr>
          <p:cNvSpPr>
            <a:spLocks noEditPoints="1"/>
          </p:cNvSpPr>
          <p:nvPr userDrawn="1"/>
        </p:nvSpPr>
        <p:spPr bwMode="auto">
          <a:xfrm>
            <a:off x="767063" y="1981658"/>
            <a:ext cx="513948" cy="396598"/>
          </a:xfrm>
          <a:custGeom>
            <a:avLst/>
            <a:gdLst>
              <a:gd name="T0" fmla="*/ 199 w 309"/>
              <a:gd name="T1" fmla="*/ 232 h 244"/>
              <a:gd name="T2" fmla="*/ 222 w 309"/>
              <a:gd name="T3" fmla="*/ 225 h 244"/>
              <a:gd name="T4" fmla="*/ 248 w 309"/>
              <a:gd name="T5" fmla="*/ 202 h 244"/>
              <a:gd name="T6" fmla="*/ 273 w 309"/>
              <a:gd name="T7" fmla="*/ 177 h 244"/>
              <a:gd name="T8" fmla="*/ 308 w 309"/>
              <a:gd name="T9" fmla="*/ 128 h 244"/>
              <a:gd name="T10" fmla="*/ 216 w 309"/>
              <a:gd name="T11" fmla="*/ 12 h 244"/>
              <a:gd name="T12" fmla="*/ 115 w 309"/>
              <a:gd name="T13" fmla="*/ 19 h 244"/>
              <a:gd name="T14" fmla="*/ 3 w 309"/>
              <a:gd name="T15" fmla="*/ 136 h 244"/>
              <a:gd name="T16" fmla="*/ 44 w 309"/>
              <a:gd name="T17" fmla="*/ 199 h 244"/>
              <a:gd name="T18" fmla="*/ 60 w 309"/>
              <a:gd name="T19" fmla="*/ 217 h 244"/>
              <a:gd name="T20" fmla="*/ 82 w 309"/>
              <a:gd name="T21" fmla="*/ 228 h 244"/>
              <a:gd name="T22" fmla="*/ 128 w 309"/>
              <a:gd name="T23" fmla="*/ 244 h 244"/>
              <a:gd name="T24" fmla="*/ 147 w 309"/>
              <a:gd name="T25" fmla="*/ 233 h 244"/>
              <a:gd name="T26" fmla="*/ 122 w 309"/>
              <a:gd name="T27" fmla="*/ 30 h 244"/>
              <a:gd name="T28" fmla="*/ 194 w 309"/>
              <a:gd name="T29" fmla="*/ 20 h 244"/>
              <a:gd name="T30" fmla="*/ 263 w 309"/>
              <a:gd name="T31" fmla="*/ 31 h 244"/>
              <a:gd name="T32" fmla="*/ 278 w 309"/>
              <a:gd name="T33" fmla="*/ 143 h 244"/>
              <a:gd name="T34" fmla="*/ 136 w 309"/>
              <a:gd name="T35" fmla="*/ 85 h 244"/>
              <a:gd name="T36" fmla="*/ 122 w 309"/>
              <a:gd name="T37" fmla="*/ 30 h 244"/>
              <a:gd name="T38" fmla="*/ 45 w 309"/>
              <a:gd name="T39" fmla="*/ 186 h 244"/>
              <a:gd name="T40" fmla="*/ 32 w 309"/>
              <a:gd name="T41" fmla="*/ 155 h 244"/>
              <a:gd name="T42" fmla="*/ 73 w 309"/>
              <a:gd name="T43" fmla="*/ 206 h 244"/>
              <a:gd name="T44" fmla="*/ 57 w 309"/>
              <a:gd name="T45" fmla="*/ 195 h 244"/>
              <a:gd name="T46" fmla="*/ 67 w 309"/>
              <a:gd name="T47" fmla="*/ 172 h 244"/>
              <a:gd name="T48" fmla="*/ 85 w 309"/>
              <a:gd name="T49" fmla="*/ 171 h 244"/>
              <a:gd name="T50" fmla="*/ 73 w 309"/>
              <a:gd name="T51" fmla="*/ 206 h 244"/>
              <a:gd name="T52" fmla="*/ 102 w 309"/>
              <a:gd name="T53" fmla="*/ 221 h 244"/>
              <a:gd name="T54" fmla="*/ 97 w 309"/>
              <a:gd name="T55" fmla="*/ 181 h 244"/>
              <a:gd name="T56" fmla="*/ 110 w 309"/>
              <a:gd name="T57" fmla="*/ 197 h 244"/>
              <a:gd name="T58" fmla="*/ 137 w 309"/>
              <a:gd name="T59" fmla="*/ 219 h 244"/>
              <a:gd name="T60" fmla="*/ 132 w 309"/>
              <a:gd name="T61" fmla="*/ 230 h 244"/>
              <a:gd name="T62" fmla="*/ 115 w 309"/>
              <a:gd name="T63" fmla="*/ 225 h 244"/>
              <a:gd name="T64" fmla="*/ 138 w 309"/>
              <a:gd name="T65" fmla="*/ 205 h 244"/>
              <a:gd name="T66" fmla="*/ 123 w 309"/>
              <a:gd name="T67" fmla="*/ 187 h 244"/>
              <a:gd name="T68" fmla="*/ 98 w 309"/>
              <a:gd name="T69" fmla="*/ 168 h 244"/>
              <a:gd name="T70" fmla="*/ 68 w 309"/>
              <a:gd name="T71" fmla="*/ 152 h 244"/>
              <a:gd name="T72" fmla="*/ 15 w 309"/>
              <a:gd name="T73" fmla="*/ 128 h 244"/>
              <a:gd name="T74" fmla="*/ 107 w 309"/>
              <a:gd name="T75" fmla="*/ 32 h 244"/>
              <a:gd name="T76" fmla="*/ 113 w 309"/>
              <a:gd name="T77" fmla="*/ 116 h 244"/>
              <a:gd name="T78" fmla="*/ 231 w 309"/>
              <a:gd name="T79" fmla="*/ 115 h 244"/>
              <a:gd name="T80" fmla="*/ 264 w 309"/>
              <a:gd name="T81" fmla="*/ 167 h 244"/>
              <a:gd name="T82" fmla="*/ 220 w 309"/>
              <a:gd name="T83" fmla="*/ 145 h 244"/>
              <a:gd name="T84" fmla="*/ 199 w 309"/>
              <a:gd name="T85" fmla="*/ 133 h 244"/>
              <a:gd name="T86" fmla="*/ 246 w 309"/>
              <a:gd name="T87" fmla="*/ 183 h 244"/>
              <a:gd name="T88" fmla="*/ 228 w 309"/>
              <a:gd name="T89" fmla="*/ 197 h 244"/>
              <a:gd name="T90" fmla="*/ 188 w 309"/>
              <a:gd name="T91" fmla="*/ 167 h 244"/>
              <a:gd name="T92" fmla="*/ 219 w 309"/>
              <a:gd name="T93" fmla="*/ 206 h 244"/>
              <a:gd name="T94" fmla="*/ 204 w 309"/>
              <a:gd name="T95" fmla="*/ 219 h 244"/>
              <a:gd name="T96" fmla="*/ 162 w 309"/>
              <a:gd name="T97" fmla="*/ 196 h 244"/>
              <a:gd name="T98" fmla="*/ 188 w 309"/>
              <a:gd name="T99" fmla="*/ 224 h 244"/>
              <a:gd name="T100" fmla="*/ 151 w 309"/>
              <a:gd name="T101" fmla="*/ 22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9" h="244">
                <a:moveTo>
                  <a:pt x="176" y="239"/>
                </a:moveTo>
                <a:cubicBezTo>
                  <a:pt x="181" y="239"/>
                  <a:pt x="184" y="238"/>
                  <a:pt x="188" y="238"/>
                </a:cubicBezTo>
                <a:cubicBezTo>
                  <a:pt x="192" y="236"/>
                  <a:pt x="196" y="235"/>
                  <a:pt x="199" y="232"/>
                </a:cubicBezTo>
                <a:cubicBezTo>
                  <a:pt x="199" y="232"/>
                  <a:pt x="199" y="232"/>
                  <a:pt x="199" y="232"/>
                </a:cubicBezTo>
                <a:cubicBezTo>
                  <a:pt x="199" y="232"/>
                  <a:pt x="199" y="232"/>
                  <a:pt x="199" y="232"/>
                </a:cubicBezTo>
                <a:cubicBezTo>
                  <a:pt x="200" y="232"/>
                  <a:pt x="201" y="232"/>
                  <a:pt x="201" y="232"/>
                </a:cubicBezTo>
                <a:cubicBezTo>
                  <a:pt x="202" y="232"/>
                  <a:pt x="203" y="233"/>
                  <a:pt x="204" y="233"/>
                </a:cubicBezTo>
                <a:cubicBezTo>
                  <a:pt x="210" y="233"/>
                  <a:pt x="217" y="230"/>
                  <a:pt x="222" y="225"/>
                </a:cubicBezTo>
                <a:cubicBezTo>
                  <a:pt x="227" y="221"/>
                  <a:pt x="230" y="216"/>
                  <a:pt x="232" y="210"/>
                </a:cubicBezTo>
                <a:cubicBezTo>
                  <a:pt x="232" y="210"/>
                  <a:pt x="232" y="210"/>
                  <a:pt x="232" y="210"/>
                </a:cubicBezTo>
                <a:cubicBezTo>
                  <a:pt x="232" y="210"/>
                  <a:pt x="232" y="210"/>
                  <a:pt x="232" y="210"/>
                </a:cubicBezTo>
                <a:cubicBezTo>
                  <a:pt x="238" y="209"/>
                  <a:pt x="243" y="206"/>
                  <a:pt x="248" y="202"/>
                </a:cubicBezTo>
                <a:cubicBezTo>
                  <a:pt x="254" y="197"/>
                  <a:pt x="257" y="191"/>
                  <a:pt x="259" y="185"/>
                </a:cubicBezTo>
                <a:cubicBezTo>
                  <a:pt x="259" y="185"/>
                  <a:pt x="259" y="185"/>
                  <a:pt x="259" y="185"/>
                </a:cubicBezTo>
                <a:cubicBezTo>
                  <a:pt x="259" y="185"/>
                  <a:pt x="259" y="185"/>
                  <a:pt x="259" y="185"/>
                </a:cubicBezTo>
                <a:cubicBezTo>
                  <a:pt x="264" y="184"/>
                  <a:pt x="269" y="181"/>
                  <a:pt x="273" y="177"/>
                </a:cubicBezTo>
                <a:cubicBezTo>
                  <a:pt x="280" y="171"/>
                  <a:pt x="284" y="164"/>
                  <a:pt x="285" y="155"/>
                </a:cubicBezTo>
                <a:cubicBezTo>
                  <a:pt x="285" y="155"/>
                  <a:pt x="285" y="155"/>
                  <a:pt x="285" y="155"/>
                </a:cubicBezTo>
                <a:cubicBezTo>
                  <a:pt x="307" y="135"/>
                  <a:pt x="307" y="135"/>
                  <a:pt x="307" y="135"/>
                </a:cubicBezTo>
                <a:cubicBezTo>
                  <a:pt x="308" y="134"/>
                  <a:pt x="309" y="131"/>
                  <a:pt x="308" y="128"/>
                </a:cubicBezTo>
                <a:cubicBezTo>
                  <a:pt x="274" y="23"/>
                  <a:pt x="274" y="23"/>
                  <a:pt x="274" y="23"/>
                </a:cubicBezTo>
                <a:cubicBezTo>
                  <a:pt x="273" y="21"/>
                  <a:pt x="271" y="19"/>
                  <a:pt x="269" y="19"/>
                </a:cubicBezTo>
                <a:cubicBezTo>
                  <a:pt x="269" y="19"/>
                  <a:pt x="269" y="19"/>
                  <a:pt x="269" y="19"/>
                </a:cubicBezTo>
                <a:cubicBezTo>
                  <a:pt x="264" y="18"/>
                  <a:pt x="226" y="12"/>
                  <a:pt x="216" y="12"/>
                </a:cubicBezTo>
                <a:cubicBezTo>
                  <a:pt x="213" y="12"/>
                  <a:pt x="205" y="10"/>
                  <a:pt x="198" y="7"/>
                </a:cubicBezTo>
                <a:cubicBezTo>
                  <a:pt x="185" y="4"/>
                  <a:pt x="171" y="0"/>
                  <a:pt x="162" y="1"/>
                </a:cubicBezTo>
                <a:cubicBezTo>
                  <a:pt x="148" y="2"/>
                  <a:pt x="123" y="15"/>
                  <a:pt x="115" y="19"/>
                </a:cubicBezTo>
                <a:cubicBezTo>
                  <a:pt x="115" y="19"/>
                  <a:pt x="115" y="19"/>
                  <a:pt x="115" y="19"/>
                </a:cubicBezTo>
                <a:cubicBezTo>
                  <a:pt x="45" y="19"/>
                  <a:pt x="45" y="19"/>
                  <a:pt x="45" y="19"/>
                </a:cubicBezTo>
                <a:cubicBezTo>
                  <a:pt x="42" y="19"/>
                  <a:pt x="40" y="21"/>
                  <a:pt x="39" y="23"/>
                </a:cubicBezTo>
                <a:cubicBezTo>
                  <a:pt x="1" y="128"/>
                  <a:pt x="1" y="128"/>
                  <a:pt x="1" y="128"/>
                </a:cubicBezTo>
                <a:cubicBezTo>
                  <a:pt x="0" y="131"/>
                  <a:pt x="1" y="134"/>
                  <a:pt x="3" y="136"/>
                </a:cubicBezTo>
                <a:cubicBezTo>
                  <a:pt x="21" y="148"/>
                  <a:pt x="21" y="148"/>
                  <a:pt x="21" y="148"/>
                </a:cubicBezTo>
                <a:cubicBezTo>
                  <a:pt x="21" y="148"/>
                  <a:pt x="21" y="148"/>
                  <a:pt x="21" y="148"/>
                </a:cubicBezTo>
                <a:cubicBezTo>
                  <a:pt x="16" y="156"/>
                  <a:pt x="11" y="168"/>
                  <a:pt x="14" y="175"/>
                </a:cubicBezTo>
                <a:cubicBezTo>
                  <a:pt x="17" y="184"/>
                  <a:pt x="33" y="196"/>
                  <a:pt x="44" y="199"/>
                </a:cubicBezTo>
                <a:cubicBezTo>
                  <a:pt x="44" y="199"/>
                  <a:pt x="44" y="199"/>
                  <a:pt x="44" y="199"/>
                </a:cubicBezTo>
                <a:cubicBezTo>
                  <a:pt x="44" y="199"/>
                  <a:pt x="44" y="199"/>
                  <a:pt x="44" y="199"/>
                </a:cubicBezTo>
                <a:cubicBezTo>
                  <a:pt x="44" y="200"/>
                  <a:pt x="44" y="201"/>
                  <a:pt x="44" y="201"/>
                </a:cubicBezTo>
                <a:cubicBezTo>
                  <a:pt x="46" y="208"/>
                  <a:pt x="51" y="213"/>
                  <a:pt x="60" y="217"/>
                </a:cubicBezTo>
                <a:cubicBezTo>
                  <a:pt x="65" y="219"/>
                  <a:pt x="70" y="220"/>
                  <a:pt x="74" y="220"/>
                </a:cubicBezTo>
                <a:cubicBezTo>
                  <a:pt x="74" y="220"/>
                  <a:pt x="74" y="220"/>
                  <a:pt x="74" y="220"/>
                </a:cubicBezTo>
                <a:cubicBezTo>
                  <a:pt x="74" y="220"/>
                  <a:pt x="74" y="220"/>
                  <a:pt x="74" y="220"/>
                </a:cubicBezTo>
                <a:cubicBezTo>
                  <a:pt x="76" y="223"/>
                  <a:pt x="79" y="225"/>
                  <a:pt x="82" y="228"/>
                </a:cubicBezTo>
                <a:cubicBezTo>
                  <a:pt x="89" y="233"/>
                  <a:pt x="99" y="235"/>
                  <a:pt x="106" y="234"/>
                </a:cubicBezTo>
                <a:cubicBezTo>
                  <a:pt x="106" y="234"/>
                  <a:pt x="106" y="234"/>
                  <a:pt x="106" y="234"/>
                </a:cubicBezTo>
                <a:cubicBezTo>
                  <a:pt x="106" y="234"/>
                  <a:pt x="106" y="234"/>
                  <a:pt x="106" y="234"/>
                </a:cubicBezTo>
                <a:cubicBezTo>
                  <a:pt x="111" y="239"/>
                  <a:pt x="119" y="244"/>
                  <a:pt x="128" y="244"/>
                </a:cubicBezTo>
                <a:cubicBezTo>
                  <a:pt x="128" y="244"/>
                  <a:pt x="128" y="244"/>
                  <a:pt x="128" y="244"/>
                </a:cubicBezTo>
                <a:cubicBezTo>
                  <a:pt x="132" y="244"/>
                  <a:pt x="136" y="243"/>
                  <a:pt x="139" y="241"/>
                </a:cubicBezTo>
                <a:cubicBezTo>
                  <a:pt x="142" y="239"/>
                  <a:pt x="145" y="237"/>
                  <a:pt x="147" y="233"/>
                </a:cubicBezTo>
                <a:cubicBezTo>
                  <a:pt x="147" y="233"/>
                  <a:pt x="147" y="233"/>
                  <a:pt x="147" y="233"/>
                </a:cubicBezTo>
                <a:cubicBezTo>
                  <a:pt x="147" y="233"/>
                  <a:pt x="147" y="233"/>
                  <a:pt x="147" y="233"/>
                </a:cubicBezTo>
                <a:cubicBezTo>
                  <a:pt x="156" y="237"/>
                  <a:pt x="167" y="239"/>
                  <a:pt x="176" y="239"/>
                </a:cubicBezTo>
                <a:close/>
                <a:moveTo>
                  <a:pt x="122" y="30"/>
                </a:moveTo>
                <a:cubicBezTo>
                  <a:pt x="122" y="30"/>
                  <a:pt x="122" y="30"/>
                  <a:pt x="122" y="30"/>
                </a:cubicBezTo>
                <a:cubicBezTo>
                  <a:pt x="132" y="25"/>
                  <a:pt x="153" y="14"/>
                  <a:pt x="163" y="14"/>
                </a:cubicBezTo>
                <a:cubicBezTo>
                  <a:pt x="163" y="14"/>
                  <a:pt x="164" y="14"/>
                  <a:pt x="164" y="14"/>
                </a:cubicBezTo>
                <a:cubicBezTo>
                  <a:pt x="171" y="14"/>
                  <a:pt x="184" y="17"/>
                  <a:pt x="194" y="20"/>
                </a:cubicBezTo>
                <a:cubicBezTo>
                  <a:pt x="194" y="20"/>
                  <a:pt x="194" y="20"/>
                  <a:pt x="194" y="20"/>
                </a:cubicBezTo>
                <a:cubicBezTo>
                  <a:pt x="203" y="23"/>
                  <a:pt x="211" y="25"/>
                  <a:pt x="216" y="25"/>
                </a:cubicBezTo>
                <a:cubicBezTo>
                  <a:pt x="222" y="25"/>
                  <a:pt x="245" y="29"/>
                  <a:pt x="262" y="31"/>
                </a:cubicBezTo>
                <a:cubicBezTo>
                  <a:pt x="263" y="31"/>
                  <a:pt x="263" y="31"/>
                  <a:pt x="263" y="31"/>
                </a:cubicBezTo>
                <a:cubicBezTo>
                  <a:pt x="263" y="31"/>
                  <a:pt x="263" y="31"/>
                  <a:pt x="263" y="31"/>
                </a:cubicBezTo>
                <a:cubicBezTo>
                  <a:pt x="295" y="129"/>
                  <a:pt x="295" y="129"/>
                  <a:pt x="295" y="129"/>
                </a:cubicBezTo>
                <a:cubicBezTo>
                  <a:pt x="294" y="129"/>
                  <a:pt x="294" y="129"/>
                  <a:pt x="294" y="129"/>
                </a:cubicBezTo>
                <a:cubicBezTo>
                  <a:pt x="279" y="143"/>
                  <a:pt x="279" y="143"/>
                  <a:pt x="279" y="143"/>
                </a:cubicBezTo>
                <a:cubicBezTo>
                  <a:pt x="278" y="143"/>
                  <a:pt x="278" y="143"/>
                  <a:pt x="278" y="143"/>
                </a:cubicBezTo>
                <a:cubicBezTo>
                  <a:pt x="241" y="106"/>
                  <a:pt x="241" y="106"/>
                  <a:pt x="241" y="106"/>
                </a:cubicBezTo>
                <a:cubicBezTo>
                  <a:pt x="232" y="96"/>
                  <a:pt x="202" y="64"/>
                  <a:pt x="191" y="61"/>
                </a:cubicBezTo>
                <a:cubicBezTo>
                  <a:pt x="174" y="56"/>
                  <a:pt x="159" y="59"/>
                  <a:pt x="147" y="69"/>
                </a:cubicBezTo>
                <a:cubicBezTo>
                  <a:pt x="142" y="74"/>
                  <a:pt x="139" y="79"/>
                  <a:pt x="136" y="85"/>
                </a:cubicBezTo>
                <a:cubicBezTo>
                  <a:pt x="131" y="94"/>
                  <a:pt x="127" y="102"/>
                  <a:pt x="111" y="103"/>
                </a:cubicBezTo>
                <a:cubicBezTo>
                  <a:pt x="104" y="104"/>
                  <a:pt x="98" y="103"/>
                  <a:pt x="96" y="100"/>
                </a:cubicBezTo>
                <a:cubicBezTo>
                  <a:pt x="94" y="98"/>
                  <a:pt x="94" y="96"/>
                  <a:pt x="95" y="95"/>
                </a:cubicBezTo>
                <a:lnTo>
                  <a:pt x="122" y="30"/>
                </a:lnTo>
                <a:close/>
                <a:moveTo>
                  <a:pt x="52" y="170"/>
                </a:moveTo>
                <a:cubicBezTo>
                  <a:pt x="50" y="175"/>
                  <a:pt x="47" y="180"/>
                  <a:pt x="46" y="186"/>
                </a:cubicBezTo>
                <a:cubicBezTo>
                  <a:pt x="46" y="186"/>
                  <a:pt x="46" y="186"/>
                  <a:pt x="46" y="186"/>
                </a:cubicBezTo>
                <a:cubicBezTo>
                  <a:pt x="45" y="186"/>
                  <a:pt x="45" y="186"/>
                  <a:pt x="45" y="186"/>
                </a:cubicBezTo>
                <a:cubicBezTo>
                  <a:pt x="39" y="183"/>
                  <a:pt x="28" y="176"/>
                  <a:pt x="26" y="171"/>
                </a:cubicBezTo>
                <a:cubicBezTo>
                  <a:pt x="26" y="171"/>
                  <a:pt x="26" y="171"/>
                  <a:pt x="26" y="171"/>
                </a:cubicBezTo>
                <a:cubicBezTo>
                  <a:pt x="25" y="169"/>
                  <a:pt x="28" y="161"/>
                  <a:pt x="31" y="156"/>
                </a:cubicBezTo>
                <a:cubicBezTo>
                  <a:pt x="32" y="155"/>
                  <a:pt x="32" y="155"/>
                  <a:pt x="32" y="155"/>
                </a:cubicBezTo>
                <a:cubicBezTo>
                  <a:pt x="32" y="155"/>
                  <a:pt x="32" y="155"/>
                  <a:pt x="32" y="155"/>
                </a:cubicBezTo>
                <a:cubicBezTo>
                  <a:pt x="52" y="170"/>
                  <a:pt x="52" y="170"/>
                  <a:pt x="52" y="170"/>
                </a:cubicBezTo>
                <a:close/>
                <a:moveTo>
                  <a:pt x="73" y="206"/>
                </a:moveTo>
                <a:cubicBezTo>
                  <a:pt x="73" y="206"/>
                  <a:pt x="73" y="206"/>
                  <a:pt x="73" y="206"/>
                </a:cubicBezTo>
                <a:cubicBezTo>
                  <a:pt x="73" y="206"/>
                  <a:pt x="72" y="206"/>
                  <a:pt x="72" y="206"/>
                </a:cubicBezTo>
                <a:cubicBezTo>
                  <a:pt x="71" y="206"/>
                  <a:pt x="68" y="206"/>
                  <a:pt x="65" y="205"/>
                </a:cubicBezTo>
                <a:cubicBezTo>
                  <a:pt x="60" y="203"/>
                  <a:pt x="57" y="200"/>
                  <a:pt x="57" y="198"/>
                </a:cubicBezTo>
                <a:cubicBezTo>
                  <a:pt x="57" y="197"/>
                  <a:pt x="57" y="196"/>
                  <a:pt x="57" y="195"/>
                </a:cubicBezTo>
                <a:cubicBezTo>
                  <a:pt x="57" y="195"/>
                  <a:pt x="57" y="194"/>
                  <a:pt x="57" y="194"/>
                </a:cubicBezTo>
                <a:cubicBezTo>
                  <a:pt x="58" y="188"/>
                  <a:pt x="62" y="179"/>
                  <a:pt x="65" y="173"/>
                </a:cubicBezTo>
                <a:cubicBezTo>
                  <a:pt x="65" y="173"/>
                  <a:pt x="65" y="173"/>
                  <a:pt x="65" y="173"/>
                </a:cubicBezTo>
                <a:cubicBezTo>
                  <a:pt x="66" y="173"/>
                  <a:pt x="67" y="172"/>
                  <a:pt x="67" y="172"/>
                </a:cubicBezTo>
                <a:cubicBezTo>
                  <a:pt x="67" y="171"/>
                  <a:pt x="68" y="170"/>
                  <a:pt x="68" y="169"/>
                </a:cubicBezTo>
                <a:cubicBezTo>
                  <a:pt x="68" y="169"/>
                  <a:pt x="68" y="169"/>
                  <a:pt x="68" y="169"/>
                </a:cubicBezTo>
                <a:cubicBezTo>
                  <a:pt x="70" y="166"/>
                  <a:pt x="71" y="165"/>
                  <a:pt x="72" y="164"/>
                </a:cubicBezTo>
                <a:cubicBezTo>
                  <a:pt x="76" y="163"/>
                  <a:pt x="84" y="169"/>
                  <a:pt x="85" y="171"/>
                </a:cubicBezTo>
                <a:cubicBezTo>
                  <a:pt x="85" y="172"/>
                  <a:pt x="85" y="172"/>
                  <a:pt x="85" y="172"/>
                </a:cubicBezTo>
                <a:cubicBezTo>
                  <a:pt x="86" y="172"/>
                  <a:pt x="86" y="173"/>
                  <a:pt x="85" y="175"/>
                </a:cubicBezTo>
                <a:cubicBezTo>
                  <a:pt x="85" y="175"/>
                  <a:pt x="85" y="175"/>
                  <a:pt x="85" y="175"/>
                </a:cubicBezTo>
                <a:lnTo>
                  <a:pt x="73" y="206"/>
                </a:lnTo>
                <a:close/>
                <a:moveTo>
                  <a:pt x="110" y="197"/>
                </a:moveTo>
                <a:cubicBezTo>
                  <a:pt x="110" y="197"/>
                  <a:pt x="110" y="197"/>
                  <a:pt x="110" y="197"/>
                </a:cubicBezTo>
                <a:cubicBezTo>
                  <a:pt x="102" y="221"/>
                  <a:pt x="102" y="221"/>
                  <a:pt x="102" y="221"/>
                </a:cubicBezTo>
                <a:cubicBezTo>
                  <a:pt x="102" y="221"/>
                  <a:pt x="102" y="221"/>
                  <a:pt x="102" y="221"/>
                </a:cubicBezTo>
                <a:cubicBezTo>
                  <a:pt x="99" y="221"/>
                  <a:pt x="94" y="220"/>
                  <a:pt x="90" y="217"/>
                </a:cubicBezTo>
                <a:cubicBezTo>
                  <a:pt x="87" y="215"/>
                  <a:pt x="86" y="214"/>
                  <a:pt x="85" y="212"/>
                </a:cubicBezTo>
                <a:cubicBezTo>
                  <a:pt x="85" y="212"/>
                  <a:pt x="85" y="212"/>
                  <a:pt x="85" y="212"/>
                </a:cubicBezTo>
                <a:cubicBezTo>
                  <a:pt x="97" y="181"/>
                  <a:pt x="97" y="181"/>
                  <a:pt x="97" y="181"/>
                </a:cubicBezTo>
                <a:cubicBezTo>
                  <a:pt x="97" y="181"/>
                  <a:pt x="97" y="181"/>
                  <a:pt x="97" y="181"/>
                </a:cubicBezTo>
                <a:cubicBezTo>
                  <a:pt x="103" y="182"/>
                  <a:pt x="109" y="185"/>
                  <a:pt x="110" y="187"/>
                </a:cubicBezTo>
                <a:cubicBezTo>
                  <a:pt x="110" y="187"/>
                  <a:pt x="110" y="187"/>
                  <a:pt x="110" y="187"/>
                </a:cubicBezTo>
                <a:cubicBezTo>
                  <a:pt x="110" y="188"/>
                  <a:pt x="111" y="191"/>
                  <a:pt x="110" y="197"/>
                </a:cubicBezTo>
                <a:close/>
                <a:moveTo>
                  <a:pt x="138" y="218"/>
                </a:moveTo>
                <a:cubicBezTo>
                  <a:pt x="138" y="218"/>
                  <a:pt x="138" y="218"/>
                  <a:pt x="138" y="218"/>
                </a:cubicBezTo>
                <a:cubicBezTo>
                  <a:pt x="138" y="218"/>
                  <a:pt x="138" y="218"/>
                  <a:pt x="138" y="218"/>
                </a:cubicBezTo>
                <a:cubicBezTo>
                  <a:pt x="138" y="219"/>
                  <a:pt x="137" y="219"/>
                  <a:pt x="137" y="219"/>
                </a:cubicBezTo>
                <a:cubicBezTo>
                  <a:pt x="136" y="221"/>
                  <a:pt x="136" y="223"/>
                  <a:pt x="136" y="225"/>
                </a:cubicBezTo>
                <a:cubicBezTo>
                  <a:pt x="136" y="225"/>
                  <a:pt x="136" y="225"/>
                  <a:pt x="136" y="225"/>
                </a:cubicBezTo>
                <a:cubicBezTo>
                  <a:pt x="136" y="225"/>
                  <a:pt x="136" y="225"/>
                  <a:pt x="136" y="225"/>
                </a:cubicBezTo>
                <a:cubicBezTo>
                  <a:pt x="135" y="227"/>
                  <a:pt x="134" y="229"/>
                  <a:pt x="132" y="230"/>
                </a:cubicBezTo>
                <a:cubicBezTo>
                  <a:pt x="131" y="231"/>
                  <a:pt x="130" y="231"/>
                  <a:pt x="128" y="231"/>
                </a:cubicBezTo>
                <a:cubicBezTo>
                  <a:pt x="124" y="231"/>
                  <a:pt x="118" y="228"/>
                  <a:pt x="115" y="225"/>
                </a:cubicBezTo>
                <a:cubicBezTo>
                  <a:pt x="115" y="225"/>
                  <a:pt x="115" y="225"/>
                  <a:pt x="115" y="225"/>
                </a:cubicBezTo>
                <a:cubicBezTo>
                  <a:pt x="115" y="225"/>
                  <a:pt x="115" y="225"/>
                  <a:pt x="115" y="225"/>
                </a:cubicBezTo>
                <a:cubicBezTo>
                  <a:pt x="122" y="201"/>
                  <a:pt x="122" y="201"/>
                  <a:pt x="122" y="201"/>
                </a:cubicBezTo>
                <a:cubicBezTo>
                  <a:pt x="122" y="201"/>
                  <a:pt x="122" y="201"/>
                  <a:pt x="122" y="201"/>
                </a:cubicBezTo>
                <a:cubicBezTo>
                  <a:pt x="124" y="200"/>
                  <a:pt x="127" y="199"/>
                  <a:pt x="129" y="200"/>
                </a:cubicBezTo>
                <a:cubicBezTo>
                  <a:pt x="132" y="200"/>
                  <a:pt x="137" y="201"/>
                  <a:pt x="138" y="205"/>
                </a:cubicBezTo>
                <a:cubicBezTo>
                  <a:pt x="139" y="208"/>
                  <a:pt x="139" y="213"/>
                  <a:pt x="138" y="218"/>
                </a:cubicBezTo>
                <a:close/>
                <a:moveTo>
                  <a:pt x="131" y="187"/>
                </a:moveTo>
                <a:cubicBezTo>
                  <a:pt x="129" y="187"/>
                  <a:pt x="126" y="187"/>
                  <a:pt x="124" y="187"/>
                </a:cubicBezTo>
                <a:cubicBezTo>
                  <a:pt x="123" y="187"/>
                  <a:pt x="123" y="187"/>
                  <a:pt x="123" y="187"/>
                </a:cubicBezTo>
                <a:cubicBezTo>
                  <a:pt x="123" y="187"/>
                  <a:pt x="123" y="187"/>
                  <a:pt x="123" y="187"/>
                </a:cubicBezTo>
                <a:cubicBezTo>
                  <a:pt x="123" y="185"/>
                  <a:pt x="123" y="184"/>
                  <a:pt x="123" y="184"/>
                </a:cubicBezTo>
                <a:cubicBezTo>
                  <a:pt x="121" y="175"/>
                  <a:pt x="109" y="169"/>
                  <a:pt x="98" y="168"/>
                </a:cubicBezTo>
                <a:cubicBezTo>
                  <a:pt x="98" y="168"/>
                  <a:pt x="98" y="168"/>
                  <a:pt x="98" y="168"/>
                </a:cubicBezTo>
                <a:cubicBezTo>
                  <a:pt x="98" y="168"/>
                  <a:pt x="98" y="168"/>
                  <a:pt x="98" y="168"/>
                </a:cubicBezTo>
                <a:cubicBezTo>
                  <a:pt x="98" y="168"/>
                  <a:pt x="98" y="168"/>
                  <a:pt x="98" y="167"/>
                </a:cubicBezTo>
                <a:cubicBezTo>
                  <a:pt x="96" y="162"/>
                  <a:pt x="90" y="156"/>
                  <a:pt x="84" y="154"/>
                </a:cubicBezTo>
                <a:cubicBezTo>
                  <a:pt x="78" y="151"/>
                  <a:pt x="73" y="150"/>
                  <a:pt x="68" y="152"/>
                </a:cubicBezTo>
                <a:cubicBezTo>
                  <a:pt x="65" y="153"/>
                  <a:pt x="63" y="155"/>
                  <a:pt x="60" y="158"/>
                </a:cubicBezTo>
                <a:cubicBezTo>
                  <a:pt x="60" y="159"/>
                  <a:pt x="60" y="159"/>
                  <a:pt x="60" y="159"/>
                </a:cubicBezTo>
                <a:cubicBezTo>
                  <a:pt x="59" y="158"/>
                  <a:pt x="59" y="158"/>
                  <a:pt x="59" y="158"/>
                </a:cubicBezTo>
                <a:cubicBezTo>
                  <a:pt x="15" y="128"/>
                  <a:pt x="15" y="128"/>
                  <a:pt x="15" y="128"/>
                </a:cubicBezTo>
                <a:cubicBezTo>
                  <a:pt x="15" y="128"/>
                  <a:pt x="15" y="128"/>
                  <a:pt x="15" y="128"/>
                </a:cubicBezTo>
                <a:cubicBezTo>
                  <a:pt x="50" y="32"/>
                  <a:pt x="50" y="32"/>
                  <a:pt x="50" y="32"/>
                </a:cubicBezTo>
                <a:cubicBezTo>
                  <a:pt x="107" y="32"/>
                  <a:pt x="107" y="32"/>
                  <a:pt x="107" y="32"/>
                </a:cubicBezTo>
                <a:cubicBezTo>
                  <a:pt x="107" y="32"/>
                  <a:pt x="107" y="32"/>
                  <a:pt x="107" y="32"/>
                </a:cubicBezTo>
                <a:cubicBezTo>
                  <a:pt x="82" y="90"/>
                  <a:pt x="82" y="90"/>
                  <a:pt x="82" y="90"/>
                </a:cubicBezTo>
                <a:cubicBezTo>
                  <a:pt x="82" y="90"/>
                  <a:pt x="82" y="91"/>
                  <a:pt x="82" y="91"/>
                </a:cubicBezTo>
                <a:cubicBezTo>
                  <a:pt x="82" y="92"/>
                  <a:pt x="79" y="101"/>
                  <a:pt x="86" y="108"/>
                </a:cubicBezTo>
                <a:cubicBezTo>
                  <a:pt x="91" y="115"/>
                  <a:pt x="100" y="117"/>
                  <a:pt x="113" y="116"/>
                </a:cubicBezTo>
                <a:cubicBezTo>
                  <a:pt x="135" y="114"/>
                  <a:pt x="142" y="101"/>
                  <a:pt x="148" y="91"/>
                </a:cubicBezTo>
                <a:cubicBezTo>
                  <a:pt x="150" y="86"/>
                  <a:pt x="152" y="82"/>
                  <a:pt x="155" y="79"/>
                </a:cubicBezTo>
                <a:cubicBezTo>
                  <a:pt x="164" y="72"/>
                  <a:pt x="174" y="70"/>
                  <a:pt x="187" y="74"/>
                </a:cubicBezTo>
                <a:cubicBezTo>
                  <a:pt x="193" y="75"/>
                  <a:pt x="214" y="96"/>
                  <a:pt x="231" y="115"/>
                </a:cubicBezTo>
                <a:cubicBezTo>
                  <a:pt x="231" y="115"/>
                  <a:pt x="231" y="115"/>
                  <a:pt x="231" y="115"/>
                </a:cubicBezTo>
                <a:cubicBezTo>
                  <a:pt x="272" y="155"/>
                  <a:pt x="272" y="155"/>
                  <a:pt x="272" y="155"/>
                </a:cubicBezTo>
                <a:cubicBezTo>
                  <a:pt x="272" y="155"/>
                  <a:pt x="272" y="155"/>
                  <a:pt x="272" y="155"/>
                </a:cubicBezTo>
                <a:cubicBezTo>
                  <a:pt x="271" y="159"/>
                  <a:pt x="268" y="164"/>
                  <a:pt x="264" y="167"/>
                </a:cubicBezTo>
                <a:cubicBezTo>
                  <a:pt x="261" y="170"/>
                  <a:pt x="257" y="172"/>
                  <a:pt x="254" y="172"/>
                </a:cubicBezTo>
                <a:cubicBezTo>
                  <a:pt x="254" y="172"/>
                  <a:pt x="254" y="172"/>
                  <a:pt x="254" y="172"/>
                </a:cubicBezTo>
                <a:cubicBezTo>
                  <a:pt x="253" y="172"/>
                  <a:pt x="253" y="172"/>
                  <a:pt x="253" y="172"/>
                </a:cubicBezTo>
                <a:cubicBezTo>
                  <a:pt x="220" y="145"/>
                  <a:pt x="220" y="145"/>
                  <a:pt x="220" y="145"/>
                </a:cubicBezTo>
                <a:cubicBezTo>
                  <a:pt x="217" y="142"/>
                  <a:pt x="212" y="135"/>
                  <a:pt x="212" y="132"/>
                </a:cubicBezTo>
                <a:cubicBezTo>
                  <a:pt x="212" y="128"/>
                  <a:pt x="209" y="126"/>
                  <a:pt x="205" y="126"/>
                </a:cubicBezTo>
                <a:cubicBezTo>
                  <a:pt x="205" y="126"/>
                  <a:pt x="205" y="126"/>
                  <a:pt x="205" y="126"/>
                </a:cubicBezTo>
                <a:cubicBezTo>
                  <a:pt x="201" y="126"/>
                  <a:pt x="199" y="129"/>
                  <a:pt x="199" y="133"/>
                </a:cubicBezTo>
                <a:cubicBezTo>
                  <a:pt x="200" y="142"/>
                  <a:pt x="209" y="152"/>
                  <a:pt x="211" y="154"/>
                </a:cubicBezTo>
                <a:cubicBezTo>
                  <a:pt x="211" y="155"/>
                  <a:pt x="211" y="155"/>
                  <a:pt x="212" y="155"/>
                </a:cubicBezTo>
                <a:cubicBezTo>
                  <a:pt x="245" y="182"/>
                  <a:pt x="245" y="182"/>
                  <a:pt x="245" y="182"/>
                </a:cubicBezTo>
                <a:cubicBezTo>
                  <a:pt x="245" y="182"/>
                  <a:pt x="245" y="183"/>
                  <a:pt x="246" y="183"/>
                </a:cubicBezTo>
                <a:cubicBezTo>
                  <a:pt x="246" y="183"/>
                  <a:pt x="246" y="183"/>
                  <a:pt x="246" y="183"/>
                </a:cubicBezTo>
                <a:cubicBezTo>
                  <a:pt x="246" y="183"/>
                  <a:pt x="246" y="183"/>
                  <a:pt x="246" y="183"/>
                </a:cubicBezTo>
                <a:cubicBezTo>
                  <a:pt x="245" y="186"/>
                  <a:pt x="243" y="189"/>
                  <a:pt x="240" y="192"/>
                </a:cubicBezTo>
                <a:cubicBezTo>
                  <a:pt x="236" y="195"/>
                  <a:pt x="232" y="197"/>
                  <a:pt x="228" y="197"/>
                </a:cubicBezTo>
                <a:cubicBezTo>
                  <a:pt x="228" y="197"/>
                  <a:pt x="228" y="197"/>
                  <a:pt x="228" y="197"/>
                </a:cubicBezTo>
                <a:cubicBezTo>
                  <a:pt x="228" y="197"/>
                  <a:pt x="228" y="197"/>
                  <a:pt x="228" y="197"/>
                </a:cubicBezTo>
                <a:cubicBezTo>
                  <a:pt x="193" y="168"/>
                  <a:pt x="193" y="168"/>
                  <a:pt x="193" y="168"/>
                </a:cubicBezTo>
                <a:cubicBezTo>
                  <a:pt x="192" y="167"/>
                  <a:pt x="190" y="167"/>
                  <a:pt x="188" y="167"/>
                </a:cubicBezTo>
                <a:cubicBezTo>
                  <a:pt x="186" y="167"/>
                  <a:pt x="185" y="168"/>
                  <a:pt x="184" y="169"/>
                </a:cubicBezTo>
                <a:cubicBezTo>
                  <a:pt x="183" y="171"/>
                  <a:pt x="182" y="172"/>
                  <a:pt x="182" y="174"/>
                </a:cubicBezTo>
                <a:cubicBezTo>
                  <a:pt x="182" y="176"/>
                  <a:pt x="183" y="177"/>
                  <a:pt x="185" y="178"/>
                </a:cubicBezTo>
                <a:cubicBezTo>
                  <a:pt x="219" y="206"/>
                  <a:pt x="219" y="206"/>
                  <a:pt x="219" y="206"/>
                </a:cubicBezTo>
                <a:cubicBezTo>
                  <a:pt x="219" y="206"/>
                  <a:pt x="219" y="206"/>
                  <a:pt x="219" y="206"/>
                </a:cubicBezTo>
                <a:cubicBezTo>
                  <a:pt x="218" y="210"/>
                  <a:pt x="216" y="213"/>
                  <a:pt x="213" y="215"/>
                </a:cubicBezTo>
                <a:cubicBezTo>
                  <a:pt x="211" y="218"/>
                  <a:pt x="207" y="219"/>
                  <a:pt x="204" y="219"/>
                </a:cubicBezTo>
                <a:cubicBezTo>
                  <a:pt x="204" y="219"/>
                  <a:pt x="204" y="219"/>
                  <a:pt x="204" y="219"/>
                </a:cubicBezTo>
                <a:cubicBezTo>
                  <a:pt x="204" y="219"/>
                  <a:pt x="204" y="219"/>
                  <a:pt x="204" y="219"/>
                </a:cubicBezTo>
                <a:cubicBezTo>
                  <a:pt x="171" y="194"/>
                  <a:pt x="171" y="194"/>
                  <a:pt x="171" y="194"/>
                </a:cubicBezTo>
                <a:cubicBezTo>
                  <a:pt x="170" y="193"/>
                  <a:pt x="168" y="193"/>
                  <a:pt x="166" y="193"/>
                </a:cubicBezTo>
                <a:cubicBezTo>
                  <a:pt x="165" y="193"/>
                  <a:pt x="163" y="194"/>
                  <a:pt x="162" y="196"/>
                </a:cubicBezTo>
                <a:cubicBezTo>
                  <a:pt x="161" y="197"/>
                  <a:pt x="161" y="199"/>
                  <a:pt x="161" y="201"/>
                </a:cubicBezTo>
                <a:cubicBezTo>
                  <a:pt x="161" y="202"/>
                  <a:pt x="162" y="204"/>
                  <a:pt x="163" y="205"/>
                </a:cubicBezTo>
                <a:cubicBezTo>
                  <a:pt x="188" y="224"/>
                  <a:pt x="188" y="224"/>
                  <a:pt x="188" y="224"/>
                </a:cubicBezTo>
                <a:cubicBezTo>
                  <a:pt x="188" y="224"/>
                  <a:pt x="188" y="224"/>
                  <a:pt x="188" y="224"/>
                </a:cubicBezTo>
                <a:cubicBezTo>
                  <a:pt x="187" y="224"/>
                  <a:pt x="186" y="225"/>
                  <a:pt x="185" y="225"/>
                </a:cubicBezTo>
                <a:cubicBezTo>
                  <a:pt x="182" y="225"/>
                  <a:pt x="179" y="226"/>
                  <a:pt x="176" y="226"/>
                </a:cubicBezTo>
                <a:cubicBezTo>
                  <a:pt x="168" y="226"/>
                  <a:pt x="158" y="223"/>
                  <a:pt x="151" y="220"/>
                </a:cubicBezTo>
                <a:cubicBezTo>
                  <a:pt x="151" y="220"/>
                  <a:pt x="151" y="220"/>
                  <a:pt x="151" y="220"/>
                </a:cubicBezTo>
                <a:cubicBezTo>
                  <a:pt x="151" y="220"/>
                  <a:pt x="151" y="220"/>
                  <a:pt x="151" y="220"/>
                </a:cubicBezTo>
                <a:cubicBezTo>
                  <a:pt x="153" y="212"/>
                  <a:pt x="152" y="205"/>
                  <a:pt x="151" y="201"/>
                </a:cubicBezTo>
                <a:cubicBezTo>
                  <a:pt x="149" y="193"/>
                  <a:pt x="141" y="188"/>
                  <a:pt x="131" y="18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latin typeface="+mn-lt"/>
            </a:endParaRPr>
          </a:p>
        </p:txBody>
      </p:sp>
      <p:grpSp>
        <p:nvGrpSpPr>
          <p:cNvPr id="32" name="Group 31">
            <a:extLst>
              <a:ext uri="{FF2B5EF4-FFF2-40B4-BE49-F238E27FC236}">
                <a16:creationId xmlns:a16="http://schemas.microsoft.com/office/drawing/2014/main" id="{DE8D8CA6-2132-3B4A-BC60-9F91E4B1458B}"/>
              </a:ext>
            </a:extLst>
          </p:cNvPr>
          <p:cNvGrpSpPr/>
          <p:nvPr userDrawn="1"/>
        </p:nvGrpSpPr>
        <p:grpSpPr>
          <a:xfrm>
            <a:off x="380999" y="1577830"/>
            <a:ext cx="11429980" cy="4734070"/>
            <a:chOff x="380999" y="1577845"/>
            <a:chExt cx="11520823" cy="5122866"/>
          </a:xfrm>
          <a:noFill/>
        </p:grpSpPr>
        <p:sp>
          <p:nvSpPr>
            <p:cNvPr id="3" name="Rectangle 2">
              <a:extLst>
                <a:ext uri="{FF2B5EF4-FFF2-40B4-BE49-F238E27FC236}">
                  <a16:creationId xmlns:a16="http://schemas.microsoft.com/office/drawing/2014/main" id="{6AE293C8-14C3-874B-8890-DD874D9F5187}"/>
                </a:ext>
              </a:extLst>
            </p:cNvPr>
            <p:cNvSpPr/>
            <p:nvPr userDrawn="1"/>
          </p:nvSpPr>
          <p:spPr>
            <a:xfrm>
              <a:off x="380999"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1" name="Rectangle 10">
              <a:extLst>
                <a:ext uri="{FF2B5EF4-FFF2-40B4-BE49-F238E27FC236}">
                  <a16:creationId xmlns:a16="http://schemas.microsoft.com/office/drawing/2014/main" id="{5956D8B7-72A3-4147-AD60-AFE0126E0C59}"/>
                </a:ext>
              </a:extLst>
            </p:cNvPr>
            <p:cNvSpPr/>
            <p:nvPr userDrawn="1"/>
          </p:nvSpPr>
          <p:spPr>
            <a:xfrm>
              <a:off x="166171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2" name="Rectangle 11">
              <a:extLst>
                <a:ext uri="{FF2B5EF4-FFF2-40B4-BE49-F238E27FC236}">
                  <a16:creationId xmlns:a16="http://schemas.microsoft.com/office/drawing/2014/main" id="{088FFDCF-08AC-A745-A14B-1FB83D20EF87}"/>
                </a:ext>
              </a:extLst>
            </p:cNvPr>
            <p:cNvSpPr/>
            <p:nvPr userDrawn="1"/>
          </p:nvSpPr>
          <p:spPr>
            <a:xfrm>
              <a:off x="294243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3" name="Rectangle 12">
              <a:extLst>
                <a:ext uri="{FF2B5EF4-FFF2-40B4-BE49-F238E27FC236}">
                  <a16:creationId xmlns:a16="http://schemas.microsoft.com/office/drawing/2014/main" id="{02B6DE6F-DAF8-E246-AB81-6B639342348F}"/>
                </a:ext>
              </a:extLst>
            </p:cNvPr>
            <p:cNvSpPr/>
            <p:nvPr userDrawn="1"/>
          </p:nvSpPr>
          <p:spPr>
            <a:xfrm>
              <a:off x="422314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4" name="Rectangle 13">
              <a:extLst>
                <a:ext uri="{FF2B5EF4-FFF2-40B4-BE49-F238E27FC236}">
                  <a16:creationId xmlns:a16="http://schemas.microsoft.com/office/drawing/2014/main" id="{23841CF2-263C-B04E-9960-36397C49999B}"/>
                </a:ext>
              </a:extLst>
            </p:cNvPr>
            <p:cNvSpPr/>
            <p:nvPr userDrawn="1"/>
          </p:nvSpPr>
          <p:spPr>
            <a:xfrm>
              <a:off x="550386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2" name="Rectangle 21">
              <a:extLst>
                <a:ext uri="{FF2B5EF4-FFF2-40B4-BE49-F238E27FC236}">
                  <a16:creationId xmlns:a16="http://schemas.microsoft.com/office/drawing/2014/main" id="{82987178-6410-AF4D-A95C-0F3F1BDEE23D}"/>
                </a:ext>
              </a:extLst>
            </p:cNvPr>
            <p:cNvSpPr/>
            <p:nvPr userDrawn="1"/>
          </p:nvSpPr>
          <p:spPr>
            <a:xfrm>
              <a:off x="380999"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3" name="Rectangle 22">
              <a:extLst>
                <a:ext uri="{FF2B5EF4-FFF2-40B4-BE49-F238E27FC236}">
                  <a16:creationId xmlns:a16="http://schemas.microsoft.com/office/drawing/2014/main" id="{2970435B-0CE9-444F-B4A6-D7E0FE1E8098}"/>
                </a:ext>
              </a:extLst>
            </p:cNvPr>
            <p:cNvSpPr/>
            <p:nvPr userDrawn="1"/>
          </p:nvSpPr>
          <p:spPr>
            <a:xfrm>
              <a:off x="166171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4" name="Rectangle 23">
              <a:extLst>
                <a:ext uri="{FF2B5EF4-FFF2-40B4-BE49-F238E27FC236}">
                  <a16:creationId xmlns:a16="http://schemas.microsoft.com/office/drawing/2014/main" id="{D637EA29-2A06-9242-B2F2-EA7F43329956}"/>
                </a:ext>
              </a:extLst>
            </p:cNvPr>
            <p:cNvSpPr/>
            <p:nvPr userDrawn="1"/>
          </p:nvSpPr>
          <p:spPr>
            <a:xfrm>
              <a:off x="294243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5" name="Rectangle 24">
              <a:extLst>
                <a:ext uri="{FF2B5EF4-FFF2-40B4-BE49-F238E27FC236}">
                  <a16:creationId xmlns:a16="http://schemas.microsoft.com/office/drawing/2014/main" id="{EA48AEFC-712D-D044-81E5-6C1E41110759}"/>
                </a:ext>
              </a:extLst>
            </p:cNvPr>
            <p:cNvSpPr/>
            <p:nvPr userDrawn="1"/>
          </p:nvSpPr>
          <p:spPr>
            <a:xfrm>
              <a:off x="422314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6" name="Rectangle 25">
              <a:extLst>
                <a:ext uri="{FF2B5EF4-FFF2-40B4-BE49-F238E27FC236}">
                  <a16:creationId xmlns:a16="http://schemas.microsoft.com/office/drawing/2014/main" id="{A7CBE003-D5E8-864C-98FA-9796248CE2AC}"/>
                </a:ext>
              </a:extLst>
            </p:cNvPr>
            <p:cNvSpPr/>
            <p:nvPr userDrawn="1"/>
          </p:nvSpPr>
          <p:spPr>
            <a:xfrm>
              <a:off x="550386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7" name="Rectangle 26">
              <a:extLst>
                <a:ext uri="{FF2B5EF4-FFF2-40B4-BE49-F238E27FC236}">
                  <a16:creationId xmlns:a16="http://schemas.microsoft.com/office/drawing/2014/main" id="{BADE82A5-95E4-6C4B-B11D-D53B6705F30D}"/>
                </a:ext>
              </a:extLst>
            </p:cNvPr>
            <p:cNvSpPr/>
            <p:nvPr userDrawn="1"/>
          </p:nvSpPr>
          <p:spPr>
            <a:xfrm>
              <a:off x="380999"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8" name="Rectangle 27">
              <a:extLst>
                <a:ext uri="{FF2B5EF4-FFF2-40B4-BE49-F238E27FC236}">
                  <a16:creationId xmlns:a16="http://schemas.microsoft.com/office/drawing/2014/main" id="{6D3153DA-7E96-5A48-85FB-7AA1D84749D2}"/>
                </a:ext>
              </a:extLst>
            </p:cNvPr>
            <p:cNvSpPr/>
            <p:nvPr userDrawn="1"/>
          </p:nvSpPr>
          <p:spPr>
            <a:xfrm>
              <a:off x="166171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9" name="Rectangle 28">
              <a:extLst>
                <a:ext uri="{FF2B5EF4-FFF2-40B4-BE49-F238E27FC236}">
                  <a16:creationId xmlns:a16="http://schemas.microsoft.com/office/drawing/2014/main" id="{784E1B72-B1CA-DE40-964D-0211741FA050}"/>
                </a:ext>
              </a:extLst>
            </p:cNvPr>
            <p:cNvSpPr/>
            <p:nvPr userDrawn="1"/>
          </p:nvSpPr>
          <p:spPr>
            <a:xfrm>
              <a:off x="294243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30" name="Rectangle 29">
              <a:extLst>
                <a:ext uri="{FF2B5EF4-FFF2-40B4-BE49-F238E27FC236}">
                  <a16:creationId xmlns:a16="http://schemas.microsoft.com/office/drawing/2014/main" id="{0EDEA1F2-0336-5941-9F8D-A8F560A28115}"/>
                </a:ext>
              </a:extLst>
            </p:cNvPr>
            <p:cNvSpPr/>
            <p:nvPr userDrawn="1"/>
          </p:nvSpPr>
          <p:spPr>
            <a:xfrm>
              <a:off x="422314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31" name="Rectangle 30">
              <a:extLst>
                <a:ext uri="{FF2B5EF4-FFF2-40B4-BE49-F238E27FC236}">
                  <a16:creationId xmlns:a16="http://schemas.microsoft.com/office/drawing/2014/main" id="{C57AB087-9AA7-2D4E-A82A-605B50372D51}"/>
                </a:ext>
              </a:extLst>
            </p:cNvPr>
            <p:cNvSpPr/>
            <p:nvPr userDrawn="1"/>
          </p:nvSpPr>
          <p:spPr>
            <a:xfrm>
              <a:off x="550386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2" name="Rectangle 41">
              <a:extLst>
                <a:ext uri="{FF2B5EF4-FFF2-40B4-BE49-F238E27FC236}">
                  <a16:creationId xmlns:a16="http://schemas.microsoft.com/office/drawing/2014/main" id="{0F447629-D1B9-0546-851F-E0D5ED605B7A}"/>
                </a:ext>
              </a:extLst>
            </p:cNvPr>
            <p:cNvSpPr/>
            <p:nvPr userDrawn="1"/>
          </p:nvSpPr>
          <p:spPr>
            <a:xfrm>
              <a:off x="6784581"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3" name="Rectangle 42">
              <a:extLst>
                <a:ext uri="{FF2B5EF4-FFF2-40B4-BE49-F238E27FC236}">
                  <a16:creationId xmlns:a16="http://schemas.microsoft.com/office/drawing/2014/main" id="{FE9B1291-33A4-EE48-806C-B5D7A1613345}"/>
                </a:ext>
              </a:extLst>
            </p:cNvPr>
            <p:cNvSpPr/>
            <p:nvPr userDrawn="1"/>
          </p:nvSpPr>
          <p:spPr>
            <a:xfrm>
              <a:off x="6784581"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4" name="Rectangle 43">
              <a:extLst>
                <a:ext uri="{FF2B5EF4-FFF2-40B4-BE49-F238E27FC236}">
                  <a16:creationId xmlns:a16="http://schemas.microsoft.com/office/drawing/2014/main" id="{69CEBC75-F9B2-DF40-8FAB-B56A760AED4B}"/>
                </a:ext>
              </a:extLst>
            </p:cNvPr>
            <p:cNvSpPr/>
            <p:nvPr userDrawn="1"/>
          </p:nvSpPr>
          <p:spPr>
            <a:xfrm>
              <a:off x="6784581"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5" name="Rectangle 44">
              <a:extLst>
                <a:ext uri="{FF2B5EF4-FFF2-40B4-BE49-F238E27FC236}">
                  <a16:creationId xmlns:a16="http://schemas.microsoft.com/office/drawing/2014/main" id="{EE5FF759-951A-054F-9F4A-482FE7225052}"/>
                </a:ext>
              </a:extLst>
            </p:cNvPr>
            <p:cNvSpPr/>
            <p:nvPr userDrawn="1"/>
          </p:nvSpPr>
          <p:spPr>
            <a:xfrm>
              <a:off x="806529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6" name="Rectangle 45">
              <a:extLst>
                <a:ext uri="{FF2B5EF4-FFF2-40B4-BE49-F238E27FC236}">
                  <a16:creationId xmlns:a16="http://schemas.microsoft.com/office/drawing/2014/main" id="{90EB0590-F226-6748-B645-71C913F9B674}"/>
                </a:ext>
              </a:extLst>
            </p:cNvPr>
            <p:cNvSpPr/>
            <p:nvPr userDrawn="1"/>
          </p:nvSpPr>
          <p:spPr>
            <a:xfrm>
              <a:off x="806529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7" name="Rectangle 46">
              <a:extLst>
                <a:ext uri="{FF2B5EF4-FFF2-40B4-BE49-F238E27FC236}">
                  <a16:creationId xmlns:a16="http://schemas.microsoft.com/office/drawing/2014/main" id="{5D31B860-B762-A94B-B4E7-355AC4826289}"/>
                </a:ext>
              </a:extLst>
            </p:cNvPr>
            <p:cNvSpPr/>
            <p:nvPr userDrawn="1"/>
          </p:nvSpPr>
          <p:spPr>
            <a:xfrm>
              <a:off x="806529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8" name="Rectangle 47">
              <a:extLst>
                <a:ext uri="{FF2B5EF4-FFF2-40B4-BE49-F238E27FC236}">
                  <a16:creationId xmlns:a16="http://schemas.microsoft.com/office/drawing/2014/main" id="{982F9D60-F80B-2F4A-9903-3996F96A22C1}"/>
                </a:ext>
              </a:extLst>
            </p:cNvPr>
            <p:cNvSpPr/>
            <p:nvPr userDrawn="1"/>
          </p:nvSpPr>
          <p:spPr>
            <a:xfrm>
              <a:off x="380999" y="5419994"/>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9" name="Rectangle 48">
              <a:extLst>
                <a:ext uri="{FF2B5EF4-FFF2-40B4-BE49-F238E27FC236}">
                  <a16:creationId xmlns:a16="http://schemas.microsoft.com/office/drawing/2014/main" id="{69C6B9A7-FBBB-F541-A935-BD7AF34D2A23}"/>
                </a:ext>
              </a:extLst>
            </p:cNvPr>
            <p:cNvSpPr/>
            <p:nvPr userDrawn="1"/>
          </p:nvSpPr>
          <p:spPr>
            <a:xfrm>
              <a:off x="166171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0" name="Rectangle 49">
              <a:extLst>
                <a:ext uri="{FF2B5EF4-FFF2-40B4-BE49-F238E27FC236}">
                  <a16:creationId xmlns:a16="http://schemas.microsoft.com/office/drawing/2014/main" id="{D53EEC05-B7DA-1540-9D32-177152835D78}"/>
                </a:ext>
              </a:extLst>
            </p:cNvPr>
            <p:cNvSpPr/>
            <p:nvPr userDrawn="1"/>
          </p:nvSpPr>
          <p:spPr>
            <a:xfrm>
              <a:off x="294243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1" name="Rectangle 50">
              <a:extLst>
                <a:ext uri="{FF2B5EF4-FFF2-40B4-BE49-F238E27FC236}">
                  <a16:creationId xmlns:a16="http://schemas.microsoft.com/office/drawing/2014/main" id="{4FF87792-0038-E245-A756-AFA193BEC33C}"/>
                </a:ext>
              </a:extLst>
            </p:cNvPr>
            <p:cNvSpPr/>
            <p:nvPr userDrawn="1"/>
          </p:nvSpPr>
          <p:spPr>
            <a:xfrm>
              <a:off x="422314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2" name="Rectangle 51">
              <a:extLst>
                <a:ext uri="{FF2B5EF4-FFF2-40B4-BE49-F238E27FC236}">
                  <a16:creationId xmlns:a16="http://schemas.microsoft.com/office/drawing/2014/main" id="{563EA47D-7036-6149-BFDD-AE64B4F0440E}"/>
                </a:ext>
              </a:extLst>
            </p:cNvPr>
            <p:cNvSpPr/>
            <p:nvPr userDrawn="1"/>
          </p:nvSpPr>
          <p:spPr>
            <a:xfrm>
              <a:off x="550386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3" name="Rectangle 52">
              <a:extLst>
                <a:ext uri="{FF2B5EF4-FFF2-40B4-BE49-F238E27FC236}">
                  <a16:creationId xmlns:a16="http://schemas.microsoft.com/office/drawing/2014/main" id="{04CBC1BB-E618-4143-8102-0EE9DB6F72F6}"/>
                </a:ext>
              </a:extLst>
            </p:cNvPr>
            <p:cNvSpPr/>
            <p:nvPr userDrawn="1"/>
          </p:nvSpPr>
          <p:spPr>
            <a:xfrm>
              <a:off x="6784581"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4" name="Rectangle 53">
              <a:extLst>
                <a:ext uri="{FF2B5EF4-FFF2-40B4-BE49-F238E27FC236}">
                  <a16:creationId xmlns:a16="http://schemas.microsoft.com/office/drawing/2014/main" id="{16302F22-33DC-404D-B9F7-4999125BE1C0}"/>
                </a:ext>
              </a:extLst>
            </p:cNvPr>
            <p:cNvSpPr/>
            <p:nvPr userDrawn="1"/>
          </p:nvSpPr>
          <p:spPr>
            <a:xfrm>
              <a:off x="806529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5" name="Rectangle 54">
              <a:extLst>
                <a:ext uri="{FF2B5EF4-FFF2-40B4-BE49-F238E27FC236}">
                  <a16:creationId xmlns:a16="http://schemas.microsoft.com/office/drawing/2014/main" id="{63913E2F-D6C7-6E4C-AF84-F30990D1C5F1}"/>
                </a:ext>
              </a:extLst>
            </p:cNvPr>
            <p:cNvSpPr/>
            <p:nvPr userDrawn="1"/>
          </p:nvSpPr>
          <p:spPr>
            <a:xfrm>
              <a:off x="934320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6" name="Rectangle 55">
              <a:extLst>
                <a:ext uri="{FF2B5EF4-FFF2-40B4-BE49-F238E27FC236}">
                  <a16:creationId xmlns:a16="http://schemas.microsoft.com/office/drawing/2014/main" id="{98F6AD2D-9784-F642-A106-04B3A189A305}"/>
                </a:ext>
              </a:extLst>
            </p:cNvPr>
            <p:cNvSpPr/>
            <p:nvPr userDrawn="1"/>
          </p:nvSpPr>
          <p:spPr>
            <a:xfrm>
              <a:off x="934320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7" name="Rectangle 56">
              <a:extLst>
                <a:ext uri="{FF2B5EF4-FFF2-40B4-BE49-F238E27FC236}">
                  <a16:creationId xmlns:a16="http://schemas.microsoft.com/office/drawing/2014/main" id="{15BAA71B-3977-2C45-BFCD-DD42EE282F3A}"/>
                </a:ext>
              </a:extLst>
            </p:cNvPr>
            <p:cNvSpPr/>
            <p:nvPr userDrawn="1"/>
          </p:nvSpPr>
          <p:spPr>
            <a:xfrm>
              <a:off x="934320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8" name="Rectangle 57">
              <a:extLst>
                <a:ext uri="{FF2B5EF4-FFF2-40B4-BE49-F238E27FC236}">
                  <a16:creationId xmlns:a16="http://schemas.microsoft.com/office/drawing/2014/main" id="{009A6B8D-0BC6-844C-98BC-26714B74B89C}"/>
                </a:ext>
              </a:extLst>
            </p:cNvPr>
            <p:cNvSpPr/>
            <p:nvPr userDrawn="1"/>
          </p:nvSpPr>
          <p:spPr>
            <a:xfrm>
              <a:off x="934320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9" name="Rectangle 58">
              <a:extLst>
                <a:ext uri="{FF2B5EF4-FFF2-40B4-BE49-F238E27FC236}">
                  <a16:creationId xmlns:a16="http://schemas.microsoft.com/office/drawing/2014/main" id="{D8F3FD9C-200A-6341-94B3-0C1EB6DACAB0}"/>
                </a:ext>
              </a:extLst>
            </p:cNvPr>
            <p:cNvSpPr/>
            <p:nvPr userDrawn="1"/>
          </p:nvSpPr>
          <p:spPr>
            <a:xfrm>
              <a:off x="1062110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60" name="Rectangle 59">
              <a:extLst>
                <a:ext uri="{FF2B5EF4-FFF2-40B4-BE49-F238E27FC236}">
                  <a16:creationId xmlns:a16="http://schemas.microsoft.com/office/drawing/2014/main" id="{138373EE-C7AD-A948-BF2D-EFDCBD86A63D}"/>
                </a:ext>
              </a:extLst>
            </p:cNvPr>
            <p:cNvSpPr/>
            <p:nvPr userDrawn="1"/>
          </p:nvSpPr>
          <p:spPr>
            <a:xfrm>
              <a:off x="1062110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61" name="Rectangle 60">
              <a:extLst>
                <a:ext uri="{FF2B5EF4-FFF2-40B4-BE49-F238E27FC236}">
                  <a16:creationId xmlns:a16="http://schemas.microsoft.com/office/drawing/2014/main" id="{1D9BF3B8-1553-CB43-861A-0C55AC833BFD}"/>
                </a:ext>
              </a:extLst>
            </p:cNvPr>
            <p:cNvSpPr/>
            <p:nvPr userDrawn="1"/>
          </p:nvSpPr>
          <p:spPr>
            <a:xfrm>
              <a:off x="1062110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62" name="Rectangle 61">
              <a:extLst>
                <a:ext uri="{FF2B5EF4-FFF2-40B4-BE49-F238E27FC236}">
                  <a16:creationId xmlns:a16="http://schemas.microsoft.com/office/drawing/2014/main" id="{A6D0F4D3-BA10-E141-99A5-7B49C20DF11A}"/>
                </a:ext>
              </a:extLst>
            </p:cNvPr>
            <p:cNvSpPr/>
            <p:nvPr userDrawn="1"/>
          </p:nvSpPr>
          <p:spPr>
            <a:xfrm>
              <a:off x="1062110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grpSp>
      <p:sp>
        <p:nvSpPr>
          <p:cNvPr id="37" name="Freeform 69">
            <a:extLst>
              <a:ext uri="{FF2B5EF4-FFF2-40B4-BE49-F238E27FC236}">
                <a16:creationId xmlns:a16="http://schemas.microsoft.com/office/drawing/2014/main" id="{3634B592-2BB6-5C4B-A72F-5EE93BA6F81A}"/>
              </a:ext>
            </a:extLst>
          </p:cNvPr>
          <p:cNvSpPr>
            <a:spLocks noEditPoints="1"/>
          </p:cNvSpPr>
          <p:nvPr userDrawn="1"/>
        </p:nvSpPr>
        <p:spPr bwMode="auto">
          <a:xfrm>
            <a:off x="3325653" y="1967482"/>
            <a:ext cx="499664" cy="424950"/>
          </a:xfrm>
          <a:custGeom>
            <a:avLst/>
            <a:gdLst>
              <a:gd name="T0" fmla="*/ 90 w 289"/>
              <a:gd name="T1" fmla="*/ 246 h 246"/>
              <a:gd name="T2" fmla="*/ 86 w 289"/>
              <a:gd name="T3" fmla="*/ 244 h 246"/>
              <a:gd name="T4" fmla="*/ 2 w 289"/>
              <a:gd name="T5" fmla="*/ 160 h 246"/>
              <a:gd name="T6" fmla="*/ 2 w 289"/>
              <a:gd name="T7" fmla="*/ 152 h 246"/>
              <a:gd name="T8" fmla="*/ 44 w 289"/>
              <a:gd name="T9" fmla="*/ 110 h 246"/>
              <a:gd name="T10" fmla="*/ 53 w 289"/>
              <a:gd name="T11" fmla="*/ 110 h 246"/>
              <a:gd name="T12" fmla="*/ 90 w 289"/>
              <a:gd name="T13" fmla="*/ 148 h 246"/>
              <a:gd name="T14" fmla="*/ 236 w 289"/>
              <a:gd name="T15" fmla="*/ 2 h 246"/>
              <a:gd name="T16" fmla="*/ 245 w 289"/>
              <a:gd name="T17" fmla="*/ 2 h 246"/>
              <a:gd name="T18" fmla="*/ 287 w 289"/>
              <a:gd name="T19" fmla="*/ 44 h 246"/>
              <a:gd name="T20" fmla="*/ 287 w 289"/>
              <a:gd name="T21" fmla="*/ 52 h 246"/>
              <a:gd name="T22" fmla="*/ 95 w 289"/>
              <a:gd name="T23" fmla="*/ 244 h 246"/>
              <a:gd name="T24" fmla="*/ 90 w 289"/>
              <a:gd name="T25" fmla="*/ 246 h 246"/>
              <a:gd name="T26" fmla="*/ 15 w 289"/>
              <a:gd name="T27" fmla="*/ 156 h 246"/>
              <a:gd name="T28" fmla="*/ 90 w 289"/>
              <a:gd name="T29" fmla="*/ 232 h 246"/>
              <a:gd name="T30" fmla="*/ 274 w 289"/>
              <a:gd name="T31" fmla="*/ 48 h 246"/>
              <a:gd name="T32" fmla="*/ 240 w 289"/>
              <a:gd name="T33" fmla="*/ 15 h 246"/>
              <a:gd name="T34" fmla="*/ 95 w 289"/>
              <a:gd name="T35" fmla="*/ 160 h 246"/>
              <a:gd name="T36" fmla="*/ 86 w 289"/>
              <a:gd name="T37" fmla="*/ 160 h 246"/>
              <a:gd name="T38" fmla="*/ 48 w 289"/>
              <a:gd name="T39" fmla="*/ 123 h 246"/>
              <a:gd name="T40" fmla="*/ 15 w 289"/>
              <a:gd name="T41" fmla="*/ 15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9" h="246">
                <a:moveTo>
                  <a:pt x="90" y="246"/>
                </a:moveTo>
                <a:cubicBezTo>
                  <a:pt x="89" y="246"/>
                  <a:pt x="87" y="246"/>
                  <a:pt x="86" y="244"/>
                </a:cubicBezTo>
                <a:cubicBezTo>
                  <a:pt x="2" y="160"/>
                  <a:pt x="2" y="160"/>
                  <a:pt x="2" y="160"/>
                </a:cubicBezTo>
                <a:cubicBezTo>
                  <a:pt x="0" y="158"/>
                  <a:pt x="0" y="154"/>
                  <a:pt x="2" y="152"/>
                </a:cubicBezTo>
                <a:cubicBezTo>
                  <a:pt x="44" y="110"/>
                  <a:pt x="44" y="110"/>
                  <a:pt x="44" y="110"/>
                </a:cubicBezTo>
                <a:cubicBezTo>
                  <a:pt x="47" y="108"/>
                  <a:pt x="50" y="108"/>
                  <a:pt x="53" y="110"/>
                </a:cubicBezTo>
                <a:cubicBezTo>
                  <a:pt x="90" y="148"/>
                  <a:pt x="90" y="148"/>
                  <a:pt x="90" y="148"/>
                </a:cubicBezTo>
                <a:cubicBezTo>
                  <a:pt x="236" y="2"/>
                  <a:pt x="236" y="2"/>
                  <a:pt x="236" y="2"/>
                </a:cubicBezTo>
                <a:cubicBezTo>
                  <a:pt x="239" y="0"/>
                  <a:pt x="242" y="0"/>
                  <a:pt x="245" y="2"/>
                </a:cubicBezTo>
                <a:cubicBezTo>
                  <a:pt x="287" y="44"/>
                  <a:pt x="287" y="44"/>
                  <a:pt x="287" y="44"/>
                </a:cubicBezTo>
                <a:cubicBezTo>
                  <a:pt x="289" y="46"/>
                  <a:pt x="289" y="50"/>
                  <a:pt x="287" y="52"/>
                </a:cubicBezTo>
                <a:cubicBezTo>
                  <a:pt x="95" y="244"/>
                  <a:pt x="95" y="244"/>
                  <a:pt x="95" y="244"/>
                </a:cubicBezTo>
                <a:cubicBezTo>
                  <a:pt x="94" y="246"/>
                  <a:pt x="92" y="246"/>
                  <a:pt x="90" y="246"/>
                </a:cubicBezTo>
                <a:close/>
                <a:moveTo>
                  <a:pt x="15" y="156"/>
                </a:moveTo>
                <a:cubicBezTo>
                  <a:pt x="90" y="232"/>
                  <a:pt x="90" y="232"/>
                  <a:pt x="90" y="232"/>
                </a:cubicBezTo>
                <a:cubicBezTo>
                  <a:pt x="274" y="48"/>
                  <a:pt x="274" y="48"/>
                  <a:pt x="274" y="48"/>
                </a:cubicBezTo>
                <a:cubicBezTo>
                  <a:pt x="240" y="15"/>
                  <a:pt x="240" y="15"/>
                  <a:pt x="240" y="15"/>
                </a:cubicBezTo>
                <a:cubicBezTo>
                  <a:pt x="95" y="160"/>
                  <a:pt x="95" y="160"/>
                  <a:pt x="95" y="160"/>
                </a:cubicBezTo>
                <a:cubicBezTo>
                  <a:pt x="92" y="163"/>
                  <a:pt x="89" y="163"/>
                  <a:pt x="86" y="160"/>
                </a:cubicBezTo>
                <a:cubicBezTo>
                  <a:pt x="48" y="123"/>
                  <a:pt x="48" y="123"/>
                  <a:pt x="48" y="123"/>
                </a:cubicBezTo>
                <a:lnTo>
                  <a:pt x="15" y="15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bg2"/>
              </a:solidFill>
              <a:latin typeface="+mj-lt"/>
            </a:endParaRPr>
          </a:p>
        </p:txBody>
      </p:sp>
      <p:grpSp>
        <p:nvGrpSpPr>
          <p:cNvPr id="91" name="Group 98">
            <a:extLst>
              <a:ext uri="{FF2B5EF4-FFF2-40B4-BE49-F238E27FC236}">
                <a16:creationId xmlns:a16="http://schemas.microsoft.com/office/drawing/2014/main" id="{9AC922D9-7CEE-B448-86D3-66DA557B7FF2}"/>
              </a:ext>
            </a:extLst>
          </p:cNvPr>
          <p:cNvGrpSpPr>
            <a:grpSpLocks noChangeAspect="1"/>
          </p:cNvGrpSpPr>
          <p:nvPr userDrawn="1"/>
        </p:nvGrpSpPr>
        <p:grpSpPr bwMode="auto">
          <a:xfrm>
            <a:off x="2084826" y="5548256"/>
            <a:ext cx="448560" cy="372925"/>
            <a:chOff x="1371" y="1755"/>
            <a:chExt cx="427" cy="355"/>
          </a:xfrm>
          <a:solidFill>
            <a:schemeClr val="accent1"/>
          </a:solidFill>
        </p:grpSpPr>
        <p:sp>
          <p:nvSpPr>
            <p:cNvPr id="92" name="Freeform 99">
              <a:extLst>
                <a:ext uri="{FF2B5EF4-FFF2-40B4-BE49-F238E27FC236}">
                  <a16:creationId xmlns:a16="http://schemas.microsoft.com/office/drawing/2014/main" id="{6DD3FF56-53E8-3945-A690-6D0C81F64008}"/>
                </a:ext>
              </a:extLst>
            </p:cNvPr>
            <p:cNvSpPr>
              <a:spLocks noEditPoints="1"/>
            </p:cNvSpPr>
            <p:nvPr/>
          </p:nvSpPr>
          <p:spPr bwMode="auto">
            <a:xfrm>
              <a:off x="1371" y="1755"/>
              <a:ext cx="427" cy="355"/>
            </a:xfrm>
            <a:custGeom>
              <a:avLst/>
              <a:gdLst>
                <a:gd name="T0" fmla="*/ 282 w 288"/>
                <a:gd name="T1" fmla="*/ 240 h 240"/>
                <a:gd name="T2" fmla="*/ 6 w 288"/>
                <a:gd name="T3" fmla="*/ 240 h 240"/>
                <a:gd name="T4" fmla="*/ 0 w 288"/>
                <a:gd name="T5" fmla="*/ 234 h 240"/>
                <a:gd name="T6" fmla="*/ 0 w 288"/>
                <a:gd name="T7" fmla="*/ 6 h 240"/>
                <a:gd name="T8" fmla="*/ 6 w 288"/>
                <a:gd name="T9" fmla="*/ 0 h 240"/>
                <a:gd name="T10" fmla="*/ 282 w 288"/>
                <a:gd name="T11" fmla="*/ 0 h 240"/>
                <a:gd name="T12" fmla="*/ 288 w 288"/>
                <a:gd name="T13" fmla="*/ 6 h 240"/>
                <a:gd name="T14" fmla="*/ 288 w 288"/>
                <a:gd name="T15" fmla="*/ 234 h 240"/>
                <a:gd name="T16" fmla="*/ 282 w 288"/>
                <a:gd name="T17" fmla="*/ 240 h 240"/>
                <a:gd name="T18" fmla="*/ 12 w 288"/>
                <a:gd name="T19" fmla="*/ 228 h 240"/>
                <a:gd name="T20" fmla="*/ 276 w 288"/>
                <a:gd name="T21" fmla="*/ 228 h 240"/>
                <a:gd name="T22" fmla="*/ 276 w 288"/>
                <a:gd name="T23" fmla="*/ 12 h 240"/>
                <a:gd name="T24" fmla="*/ 12 w 288"/>
                <a:gd name="T25" fmla="*/ 12 h 240"/>
                <a:gd name="T26" fmla="*/ 12 w 288"/>
                <a:gd name="T27" fmla="*/ 2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40">
                  <a:moveTo>
                    <a:pt x="282" y="240"/>
                  </a:moveTo>
                  <a:cubicBezTo>
                    <a:pt x="6" y="240"/>
                    <a:pt x="6" y="240"/>
                    <a:pt x="6" y="240"/>
                  </a:cubicBezTo>
                  <a:cubicBezTo>
                    <a:pt x="3" y="240"/>
                    <a:pt x="0" y="237"/>
                    <a:pt x="0" y="234"/>
                  </a:cubicBezTo>
                  <a:cubicBezTo>
                    <a:pt x="0" y="6"/>
                    <a:pt x="0" y="6"/>
                    <a:pt x="0" y="6"/>
                  </a:cubicBezTo>
                  <a:cubicBezTo>
                    <a:pt x="0" y="3"/>
                    <a:pt x="3" y="0"/>
                    <a:pt x="6" y="0"/>
                  </a:cubicBezTo>
                  <a:cubicBezTo>
                    <a:pt x="282" y="0"/>
                    <a:pt x="282" y="0"/>
                    <a:pt x="282" y="0"/>
                  </a:cubicBezTo>
                  <a:cubicBezTo>
                    <a:pt x="285" y="0"/>
                    <a:pt x="288" y="3"/>
                    <a:pt x="288" y="6"/>
                  </a:cubicBezTo>
                  <a:cubicBezTo>
                    <a:pt x="288" y="234"/>
                    <a:pt x="288" y="234"/>
                    <a:pt x="288" y="234"/>
                  </a:cubicBezTo>
                  <a:cubicBezTo>
                    <a:pt x="288" y="237"/>
                    <a:pt x="285" y="240"/>
                    <a:pt x="282" y="240"/>
                  </a:cubicBezTo>
                  <a:close/>
                  <a:moveTo>
                    <a:pt x="12" y="228"/>
                  </a:moveTo>
                  <a:cubicBezTo>
                    <a:pt x="276" y="228"/>
                    <a:pt x="276" y="228"/>
                    <a:pt x="276" y="228"/>
                  </a:cubicBezTo>
                  <a:cubicBezTo>
                    <a:pt x="276" y="12"/>
                    <a:pt x="276" y="12"/>
                    <a:pt x="276" y="12"/>
                  </a:cubicBezTo>
                  <a:cubicBezTo>
                    <a:pt x="12" y="12"/>
                    <a:pt x="12" y="12"/>
                    <a:pt x="12" y="12"/>
                  </a:cubicBezTo>
                  <a:lnTo>
                    <a:pt x="12" y="2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3" name="Freeform 100">
              <a:extLst>
                <a:ext uri="{FF2B5EF4-FFF2-40B4-BE49-F238E27FC236}">
                  <a16:creationId xmlns:a16="http://schemas.microsoft.com/office/drawing/2014/main" id="{B9DD30D6-7FC5-4E4B-AA29-A488CEB79813}"/>
                </a:ext>
              </a:extLst>
            </p:cNvPr>
            <p:cNvSpPr>
              <a:spLocks/>
            </p:cNvSpPr>
            <p:nvPr/>
          </p:nvSpPr>
          <p:spPr bwMode="auto">
            <a:xfrm>
              <a:off x="1407" y="1790"/>
              <a:ext cx="71" cy="71"/>
            </a:xfrm>
            <a:custGeom>
              <a:avLst/>
              <a:gdLst>
                <a:gd name="T0" fmla="*/ 6 w 48"/>
                <a:gd name="T1" fmla="*/ 48 h 48"/>
                <a:gd name="T2" fmla="*/ 0 w 48"/>
                <a:gd name="T3" fmla="*/ 42 h 48"/>
                <a:gd name="T4" fmla="*/ 0 w 48"/>
                <a:gd name="T5" fmla="*/ 6 h 48"/>
                <a:gd name="T6" fmla="*/ 6 w 48"/>
                <a:gd name="T7" fmla="*/ 0 h 48"/>
                <a:gd name="T8" fmla="*/ 42 w 48"/>
                <a:gd name="T9" fmla="*/ 0 h 48"/>
                <a:gd name="T10" fmla="*/ 48 w 48"/>
                <a:gd name="T11" fmla="*/ 6 h 48"/>
                <a:gd name="T12" fmla="*/ 42 w 48"/>
                <a:gd name="T13" fmla="*/ 12 h 48"/>
                <a:gd name="T14" fmla="*/ 12 w 48"/>
                <a:gd name="T15" fmla="*/ 12 h 48"/>
                <a:gd name="T16" fmla="*/ 12 w 48"/>
                <a:gd name="T17" fmla="*/ 42 h 48"/>
                <a:gd name="T18" fmla="*/ 6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6" y="48"/>
                  </a:moveTo>
                  <a:cubicBezTo>
                    <a:pt x="3" y="48"/>
                    <a:pt x="0" y="45"/>
                    <a:pt x="0" y="42"/>
                  </a:cubicBezTo>
                  <a:cubicBezTo>
                    <a:pt x="0" y="6"/>
                    <a:pt x="0" y="6"/>
                    <a:pt x="0" y="6"/>
                  </a:cubicBezTo>
                  <a:cubicBezTo>
                    <a:pt x="0" y="3"/>
                    <a:pt x="3" y="0"/>
                    <a:pt x="6" y="0"/>
                  </a:cubicBezTo>
                  <a:cubicBezTo>
                    <a:pt x="42" y="0"/>
                    <a:pt x="42" y="0"/>
                    <a:pt x="42" y="0"/>
                  </a:cubicBezTo>
                  <a:cubicBezTo>
                    <a:pt x="45" y="0"/>
                    <a:pt x="48" y="3"/>
                    <a:pt x="48" y="6"/>
                  </a:cubicBezTo>
                  <a:cubicBezTo>
                    <a:pt x="48" y="9"/>
                    <a:pt x="45" y="12"/>
                    <a:pt x="42" y="12"/>
                  </a:cubicBezTo>
                  <a:cubicBezTo>
                    <a:pt x="12" y="12"/>
                    <a:pt x="12" y="12"/>
                    <a:pt x="12" y="12"/>
                  </a:cubicBezTo>
                  <a:cubicBezTo>
                    <a:pt x="12" y="42"/>
                    <a:pt x="12" y="42"/>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4" name="Freeform 101">
              <a:extLst>
                <a:ext uri="{FF2B5EF4-FFF2-40B4-BE49-F238E27FC236}">
                  <a16:creationId xmlns:a16="http://schemas.microsoft.com/office/drawing/2014/main" id="{B598F935-A581-034B-89D4-127294ECEFE4}"/>
                </a:ext>
              </a:extLst>
            </p:cNvPr>
            <p:cNvSpPr>
              <a:spLocks/>
            </p:cNvSpPr>
            <p:nvPr/>
          </p:nvSpPr>
          <p:spPr bwMode="auto">
            <a:xfrm>
              <a:off x="1691" y="1790"/>
              <a:ext cx="71" cy="71"/>
            </a:xfrm>
            <a:custGeom>
              <a:avLst/>
              <a:gdLst>
                <a:gd name="T0" fmla="*/ 42 w 48"/>
                <a:gd name="T1" fmla="*/ 48 h 48"/>
                <a:gd name="T2" fmla="*/ 36 w 48"/>
                <a:gd name="T3" fmla="*/ 42 h 48"/>
                <a:gd name="T4" fmla="*/ 36 w 48"/>
                <a:gd name="T5" fmla="*/ 12 h 48"/>
                <a:gd name="T6" fmla="*/ 6 w 48"/>
                <a:gd name="T7" fmla="*/ 12 h 48"/>
                <a:gd name="T8" fmla="*/ 0 w 48"/>
                <a:gd name="T9" fmla="*/ 6 h 48"/>
                <a:gd name="T10" fmla="*/ 6 w 48"/>
                <a:gd name="T11" fmla="*/ 0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39" y="48"/>
                    <a:pt x="36" y="45"/>
                    <a:pt x="36" y="42"/>
                  </a:cubicBezTo>
                  <a:cubicBezTo>
                    <a:pt x="36" y="12"/>
                    <a:pt x="36" y="12"/>
                    <a:pt x="36" y="12"/>
                  </a:cubicBezTo>
                  <a:cubicBezTo>
                    <a:pt x="6" y="12"/>
                    <a:pt x="6" y="12"/>
                    <a:pt x="6" y="12"/>
                  </a:cubicBezTo>
                  <a:cubicBezTo>
                    <a:pt x="3" y="12"/>
                    <a:pt x="0" y="9"/>
                    <a:pt x="0" y="6"/>
                  </a:cubicBezTo>
                  <a:cubicBezTo>
                    <a:pt x="0" y="3"/>
                    <a:pt x="3" y="0"/>
                    <a:pt x="6" y="0"/>
                  </a:cubicBezTo>
                  <a:cubicBezTo>
                    <a:pt x="42" y="0"/>
                    <a:pt x="42"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5" name="Freeform 102">
              <a:extLst>
                <a:ext uri="{FF2B5EF4-FFF2-40B4-BE49-F238E27FC236}">
                  <a16:creationId xmlns:a16="http://schemas.microsoft.com/office/drawing/2014/main" id="{24EC5BA8-8063-3241-A2BA-5D3F0C810EF9}"/>
                </a:ext>
              </a:extLst>
            </p:cNvPr>
            <p:cNvSpPr>
              <a:spLocks/>
            </p:cNvSpPr>
            <p:nvPr/>
          </p:nvSpPr>
          <p:spPr bwMode="auto">
            <a:xfrm>
              <a:off x="1407" y="2004"/>
              <a:ext cx="71" cy="71"/>
            </a:xfrm>
            <a:custGeom>
              <a:avLst/>
              <a:gdLst>
                <a:gd name="T0" fmla="*/ 42 w 48"/>
                <a:gd name="T1" fmla="*/ 48 h 48"/>
                <a:gd name="T2" fmla="*/ 6 w 48"/>
                <a:gd name="T3" fmla="*/ 48 h 48"/>
                <a:gd name="T4" fmla="*/ 0 w 48"/>
                <a:gd name="T5" fmla="*/ 42 h 48"/>
                <a:gd name="T6" fmla="*/ 0 w 48"/>
                <a:gd name="T7" fmla="*/ 6 h 48"/>
                <a:gd name="T8" fmla="*/ 6 w 48"/>
                <a:gd name="T9" fmla="*/ 0 h 48"/>
                <a:gd name="T10" fmla="*/ 12 w 48"/>
                <a:gd name="T11" fmla="*/ 6 h 48"/>
                <a:gd name="T12" fmla="*/ 12 w 48"/>
                <a:gd name="T13" fmla="*/ 36 h 48"/>
                <a:gd name="T14" fmla="*/ 42 w 48"/>
                <a:gd name="T15" fmla="*/ 3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6"/>
                    <a:pt x="0" y="6"/>
                    <a:pt x="0" y="6"/>
                  </a:cubicBezTo>
                  <a:cubicBezTo>
                    <a:pt x="0" y="3"/>
                    <a:pt x="3" y="0"/>
                    <a:pt x="6" y="0"/>
                  </a:cubicBezTo>
                  <a:cubicBezTo>
                    <a:pt x="9" y="0"/>
                    <a:pt x="12" y="3"/>
                    <a:pt x="12" y="6"/>
                  </a:cubicBezTo>
                  <a:cubicBezTo>
                    <a:pt x="12" y="36"/>
                    <a:pt x="12" y="36"/>
                    <a:pt x="12" y="36"/>
                  </a:cubicBezTo>
                  <a:cubicBezTo>
                    <a:pt x="42" y="36"/>
                    <a:pt x="42" y="36"/>
                    <a:pt x="42" y="36"/>
                  </a:cubicBezTo>
                  <a:cubicBezTo>
                    <a:pt x="45" y="36"/>
                    <a:pt x="48" y="39"/>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6" name="Freeform 103">
              <a:extLst>
                <a:ext uri="{FF2B5EF4-FFF2-40B4-BE49-F238E27FC236}">
                  <a16:creationId xmlns:a16="http://schemas.microsoft.com/office/drawing/2014/main" id="{CF8C2DB6-381F-254A-B48E-15AFF4C7C781}"/>
                </a:ext>
              </a:extLst>
            </p:cNvPr>
            <p:cNvSpPr>
              <a:spLocks/>
            </p:cNvSpPr>
            <p:nvPr/>
          </p:nvSpPr>
          <p:spPr bwMode="auto">
            <a:xfrm>
              <a:off x="1691" y="2004"/>
              <a:ext cx="71" cy="71"/>
            </a:xfrm>
            <a:custGeom>
              <a:avLst/>
              <a:gdLst>
                <a:gd name="T0" fmla="*/ 42 w 48"/>
                <a:gd name="T1" fmla="*/ 48 h 48"/>
                <a:gd name="T2" fmla="*/ 6 w 48"/>
                <a:gd name="T3" fmla="*/ 48 h 48"/>
                <a:gd name="T4" fmla="*/ 0 w 48"/>
                <a:gd name="T5" fmla="*/ 42 h 48"/>
                <a:gd name="T6" fmla="*/ 6 w 48"/>
                <a:gd name="T7" fmla="*/ 36 h 48"/>
                <a:gd name="T8" fmla="*/ 36 w 48"/>
                <a:gd name="T9" fmla="*/ 36 h 48"/>
                <a:gd name="T10" fmla="*/ 36 w 48"/>
                <a:gd name="T11" fmla="*/ 6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39"/>
                    <a:pt x="3" y="36"/>
                    <a:pt x="6" y="36"/>
                  </a:cubicBezTo>
                  <a:cubicBezTo>
                    <a:pt x="36" y="36"/>
                    <a:pt x="36" y="36"/>
                    <a:pt x="36" y="36"/>
                  </a:cubicBezTo>
                  <a:cubicBezTo>
                    <a:pt x="36" y="6"/>
                    <a:pt x="36" y="6"/>
                    <a:pt x="36" y="6"/>
                  </a:cubicBezTo>
                  <a:cubicBezTo>
                    <a:pt x="36" y="3"/>
                    <a:pt x="39"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7" name="Freeform 104">
              <a:extLst>
                <a:ext uri="{FF2B5EF4-FFF2-40B4-BE49-F238E27FC236}">
                  <a16:creationId xmlns:a16="http://schemas.microsoft.com/office/drawing/2014/main" id="{0667E557-C3C5-454F-BFFD-0892A85D1147}"/>
                </a:ext>
              </a:extLst>
            </p:cNvPr>
            <p:cNvSpPr>
              <a:spLocks noEditPoints="1"/>
            </p:cNvSpPr>
            <p:nvPr/>
          </p:nvSpPr>
          <p:spPr bwMode="auto">
            <a:xfrm>
              <a:off x="1441" y="1844"/>
              <a:ext cx="286" cy="177"/>
            </a:xfrm>
            <a:custGeom>
              <a:avLst/>
              <a:gdLst>
                <a:gd name="T0" fmla="*/ 97 w 193"/>
                <a:gd name="T1" fmla="*/ 120 h 120"/>
                <a:gd name="T2" fmla="*/ 2 w 193"/>
                <a:gd name="T3" fmla="*/ 64 h 120"/>
                <a:gd name="T4" fmla="*/ 2 w 193"/>
                <a:gd name="T5" fmla="*/ 56 h 120"/>
                <a:gd name="T6" fmla="*/ 97 w 193"/>
                <a:gd name="T7" fmla="*/ 0 h 120"/>
                <a:gd name="T8" fmla="*/ 191 w 193"/>
                <a:gd name="T9" fmla="*/ 56 h 120"/>
                <a:gd name="T10" fmla="*/ 191 w 193"/>
                <a:gd name="T11" fmla="*/ 64 h 120"/>
                <a:gd name="T12" fmla="*/ 97 w 193"/>
                <a:gd name="T13" fmla="*/ 120 h 120"/>
                <a:gd name="T14" fmla="*/ 15 w 193"/>
                <a:gd name="T15" fmla="*/ 60 h 120"/>
                <a:gd name="T16" fmla="*/ 97 w 193"/>
                <a:gd name="T17" fmla="*/ 108 h 120"/>
                <a:gd name="T18" fmla="*/ 179 w 193"/>
                <a:gd name="T19" fmla="*/ 60 h 120"/>
                <a:gd name="T20" fmla="*/ 97 w 193"/>
                <a:gd name="T21" fmla="*/ 12 h 120"/>
                <a:gd name="T22" fmla="*/ 15 w 193"/>
                <a:gd name="T23"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120">
                  <a:moveTo>
                    <a:pt x="97" y="120"/>
                  </a:moveTo>
                  <a:cubicBezTo>
                    <a:pt x="53" y="120"/>
                    <a:pt x="4" y="66"/>
                    <a:pt x="2" y="64"/>
                  </a:cubicBezTo>
                  <a:cubicBezTo>
                    <a:pt x="0" y="62"/>
                    <a:pt x="0" y="58"/>
                    <a:pt x="2" y="56"/>
                  </a:cubicBezTo>
                  <a:cubicBezTo>
                    <a:pt x="4" y="54"/>
                    <a:pt x="53" y="0"/>
                    <a:pt x="97" y="0"/>
                  </a:cubicBezTo>
                  <a:cubicBezTo>
                    <a:pt x="141" y="0"/>
                    <a:pt x="189" y="54"/>
                    <a:pt x="191" y="56"/>
                  </a:cubicBezTo>
                  <a:cubicBezTo>
                    <a:pt x="193" y="58"/>
                    <a:pt x="193" y="62"/>
                    <a:pt x="191" y="64"/>
                  </a:cubicBezTo>
                  <a:cubicBezTo>
                    <a:pt x="189" y="66"/>
                    <a:pt x="141" y="120"/>
                    <a:pt x="97" y="120"/>
                  </a:cubicBezTo>
                  <a:close/>
                  <a:moveTo>
                    <a:pt x="15" y="60"/>
                  </a:moveTo>
                  <a:cubicBezTo>
                    <a:pt x="27" y="72"/>
                    <a:pt x="64" y="108"/>
                    <a:pt x="97" y="108"/>
                  </a:cubicBezTo>
                  <a:cubicBezTo>
                    <a:pt x="129" y="108"/>
                    <a:pt x="167" y="72"/>
                    <a:pt x="179" y="60"/>
                  </a:cubicBezTo>
                  <a:cubicBezTo>
                    <a:pt x="167" y="48"/>
                    <a:pt x="129" y="12"/>
                    <a:pt x="97" y="12"/>
                  </a:cubicBezTo>
                  <a:cubicBezTo>
                    <a:pt x="64" y="12"/>
                    <a:pt x="27" y="48"/>
                    <a:pt x="15"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8" name="Freeform 105">
              <a:extLst>
                <a:ext uri="{FF2B5EF4-FFF2-40B4-BE49-F238E27FC236}">
                  <a16:creationId xmlns:a16="http://schemas.microsoft.com/office/drawing/2014/main" id="{3BB22AA7-DF3C-C443-90C8-1FB2B5423AB0}"/>
                </a:ext>
              </a:extLst>
            </p:cNvPr>
            <p:cNvSpPr>
              <a:spLocks noEditPoints="1"/>
            </p:cNvSpPr>
            <p:nvPr/>
          </p:nvSpPr>
          <p:spPr bwMode="auto">
            <a:xfrm>
              <a:off x="1531" y="1879"/>
              <a:ext cx="107"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9" name="Oval 106">
              <a:extLst>
                <a:ext uri="{FF2B5EF4-FFF2-40B4-BE49-F238E27FC236}">
                  <a16:creationId xmlns:a16="http://schemas.microsoft.com/office/drawing/2014/main" id="{840F5257-5088-364D-878D-3C2254FB2EC8}"/>
                </a:ext>
              </a:extLst>
            </p:cNvPr>
            <p:cNvSpPr>
              <a:spLocks noChangeArrowheads="1"/>
            </p:cNvSpPr>
            <p:nvPr/>
          </p:nvSpPr>
          <p:spPr bwMode="auto">
            <a:xfrm>
              <a:off x="1567" y="1915"/>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11" name="Group 41">
            <a:extLst>
              <a:ext uri="{FF2B5EF4-FFF2-40B4-BE49-F238E27FC236}">
                <a16:creationId xmlns:a16="http://schemas.microsoft.com/office/drawing/2014/main" id="{CAE15CC3-F3B0-4346-93C0-B55CF2674050}"/>
              </a:ext>
            </a:extLst>
          </p:cNvPr>
          <p:cNvGrpSpPr>
            <a:grpSpLocks noChangeAspect="1"/>
          </p:cNvGrpSpPr>
          <p:nvPr userDrawn="1"/>
        </p:nvGrpSpPr>
        <p:grpSpPr bwMode="auto">
          <a:xfrm>
            <a:off x="9695631" y="5524348"/>
            <a:ext cx="459581" cy="420743"/>
            <a:chOff x="3439" y="460"/>
            <a:chExt cx="426" cy="390"/>
          </a:xfrm>
          <a:solidFill>
            <a:schemeClr val="accent1"/>
          </a:solidFill>
        </p:grpSpPr>
        <p:sp>
          <p:nvSpPr>
            <p:cNvPr id="112" name="Freeform 42">
              <a:extLst>
                <a:ext uri="{FF2B5EF4-FFF2-40B4-BE49-F238E27FC236}">
                  <a16:creationId xmlns:a16="http://schemas.microsoft.com/office/drawing/2014/main" id="{FC866253-99F8-F940-8BD2-B8A0B5BABFB5}"/>
                </a:ext>
              </a:extLst>
            </p:cNvPr>
            <p:cNvSpPr>
              <a:spLocks noEditPoints="1"/>
            </p:cNvSpPr>
            <p:nvPr/>
          </p:nvSpPr>
          <p:spPr bwMode="auto">
            <a:xfrm>
              <a:off x="3439" y="584"/>
              <a:ext cx="426" cy="266"/>
            </a:xfrm>
            <a:custGeom>
              <a:avLst/>
              <a:gdLst>
                <a:gd name="T0" fmla="*/ 265 w 288"/>
                <a:gd name="T1" fmla="*/ 180 h 180"/>
                <a:gd name="T2" fmla="*/ 23 w 288"/>
                <a:gd name="T3" fmla="*/ 180 h 180"/>
                <a:gd name="T4" fmla="*/ 0 w 288"/>
                <a:gd name="T5" fmla="*/ 157 h 180"/>
                <a:gd name="T6" fmla="*/ 0 w 288"/>
                <a:gd name="T7" fmla="*/ 6 h 180"/>
                <a:gd name="T8" fmla="*/ 6 w 288"/>
                <a:gd name="T9" fmla="*/ 0 h 180"/>
                <a:gd name="T10" fmla="*/ 282 w 288"/>
                <a:gd name="T11" fmla="*/ 0 h 180"/>
                <a:gd name="T12" fmla="*/ 288 w 288"/>
                <a:gd name="T13" fmla="*/ 6 h 180"/>
                <a:gd name="T14" fmla="*/ 288 w 288"/>
                <a:gd name="T15" fmla="*/ 157 h 180"/>
                <a:gd name="T16" fmla="*/ 265 w 288"/>
                <a:gd name="T17" fmla="*/ 180 h 180"/>
                <a:gd name="T18" fmla="*/ 12 w 288"/>
                <a:gd name="T19" fmla="*/ 12 h 180"/>
                <a:gd name="T20" fmla="*/ 12 w 288"/>
                <a:gd name="T21" fmla="*/ 157 h 180"/>
                <a:gd name="T22" fmla="*/ 23 w 288"/>
                <a:gd name="T23" fmla="*/ 168 h 180"/>
                <a:gd name="T24" fmla="*/ 265 w 288"/>
                <a:gd name="T25" fmla="*/ 168 h 180"/>
                <a:gd name="T26" fmla="*/ 276 w 288"/>
                <a:gd name="T27" fmla="*/ 157 h 180"/>
                <a:gd name="T28" fmla="*/ 276 w 288"/>
                <a:gd name="T29" fmla="*/ 12 h 180"/>
                <a:gd name="T30" fmla="*/ 12 w 288"/>
                <a:gd name="T31"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180">
                  <a:moveTo>
                    <a:pt x="265" y="180"/>
                  </a:moveTo>
                  <a:cubicBezTo>
                    <a:pt x="23" y="180"/>
                    <a:pt x="23" y="180"/>
                    <a:pt x="23" y="180"/>
                  </a:cubicBezTo>
                  <a:cubicBezTo>
                    <a:pt x="10" y="180"/>
                    <a:pt x="0" y="170"/>
                    <a:pt x="0" y="157"/>
                  </a:cubicBezTo>
                  <a:cubicBezTo>
                    <a:pt x="0" y="6"/>
                    <a:pt x="0" y="6"/>
                    <a:pt x="0" y="6"/>
                  </a:cubicBezTo>
                  <a:cubicBezTo>
                    <a:pt x="0" y="3"/>
                    <a:pt x="3" y="0"/>
                    <a:pt x="6" y="0"/>
                  </a:cubicBezTo>
                  <a:cubicBezTo>
                    <a:pt x="282" y="0"/>
                    <a:pt x="282" y="0"/>
                    <a:pt x="282" y="0"/>
                  </a:cubicBezTo>
                  <a:cubicBezTo>
                    <a:pt x="285" y="0"/>
                    <a:pt x="288" y="3"/>
                    <a:pt x="288" y="6"/>
                  </a:cubicBezTo>
                  <a:cubicBezTo>
                    <a:pt x="288" y="157"/>
                    <a:pt x="288" y="157"/>
                    <a:pt x="288" y="157"/>
                  </a:cubicBezTo>
                  <a:cubicBezTo>
                    <a:pt x="288" y="170"/>
                    <a:pt x="277" y="180"/>
                    <a:pt x="265" y="180"/>
                  </a:cubicBezTo>
                  <a:close/>
                  <a:moveTo>
                    <a:pt x="12" y="12"/>
                  </a:moveTo>
                  <a:cubicBezTo>
                    <a:pt x="12" y="157"/>
                    <a:pt x="12" y="157"/>
                    <a:pt x="12" y="157"/>
                  </a:cubicBezTo>
                  <a:cubicBezTo>
                    <a:pt x="12" y="163"/>
                    <a:pt x="17" y="168"/>
                    <a:pt x="23" y="168"/>
                  </a:cubicBezTo>
                  <a:cubicBezTo>
                    <a:pt x="265" y="168"/>
                    <a:pt x="265" y="168"/>
                    <a:pt x="265" y="168"/>
                  </a:cubicBezTo>
                  <a:cubicBezTo>
                    <a:pt x="271" y="168"/>
                    <a:pt x="276" y="163"/>
                    <a:pt x="276" y="157"/>
                  </a:cubicBezTo>
                  <a:cubicBezTo>
                    <a:pt x="276" y="12"/>
                    <a:pt x="276" y="12"/>
                    <a:pt x="276"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3" name="Freeform 43">
              <a:extLst>
                <a:ext uri="{FF2B5EF4-FFF2-40B4-BE49-F238E27FC236}">
                  <a16:creationId xmlns:a16="http://schemas.microsoft.com/office/drawing/2014/main" id="{DAD71534-CAEB-4342-9B3B-ACB93687E4EC}"/>
                </a:ext>
              </a:extLst>
            </p:cNvPr>
            <p:cNvSpPr>
              <a:spLocks noEditPoints="1"/>
            </p:cNvSpPr>
            <p:nvPr/>
          </p:nvSpPr>
          <p:spPr bwMode="auto">
            <a:xfrm>
              <a:off x="3581" y="637"/>
              <a:ext cx="160" cy="160"/>
            </a:xfrm>
            <a:custGeom>
              <a:avLst/>
              <a:gdLst>
                <a:gd name="T0" fmla="*/ 6 w 108"/>
                <a:gd name="T1" fmla="*/ 108 h 108"/>
                <a:gd name="T2" fmla="*/ 3 w 108"/>
                <a:gd name="T3" fmla="*/ 107 h 108"/>
                <a:gd name="T4" fmla="*/ 0 w 108"/>
                <a:gd name="T5" fmla="*/ 102 h 108"/>
                <a:gd name="T6" fmla="*/ 0 w 108"/>
                <a:gd name="T7" fmla="*/ 6 h 108"/>
                <a:gd name="T8" fmla="*/ 3 w 108"/>
                <a:gd name="T9" fmla="*/ 1 h 108"/>
                <a:gd name="T10" fmla="*/ 9 w 108"/>
                <a:gd name="T11" fmla="*/ 1 h 108"/>
                <a:gd name="T12" fmla="*/ 105 w 108"/>
                <a:gd name="T13" fmla="*/ 49 h 108"/>
                <a:gd name="T14" fmla="*/ 108 w 108"/>
                <a:gd name="T15" fmla="*/ 54 h 108"/>
                <a:gd name="T16" fmla="*/ 105 w 108"/>
                <a:gd name="T17" fmla="*/ 60 h 108"/>
                <a:gd name="T18" fmla="*/ 9 w 108"/>
                <a:gd name="T19" fmla="*/ 108 h 108"/>
                <a:gd name="T20" fmla="*/ 6 w 108"/>
                <a:gd name="T21" fmla="*/ 108 h 108"/>
                <a:gd name="T22" fmla="*/ 12 w 108"/>
                <a:gd name="T23" fmla="*/ 16 h 108"/>
                <a:gd name="T24" fmla="*/ 12 w 108"/>
                <a:gd name="T25" fmla="*/ 93 h 108"/>
                <a:gd name="T26" fmla="*/ 88 w 108"/>
                <a:gd name="T27" fmla="*/ 54 h 108"/>
                <a:gd name="T28" fmla="*/ 12 w 108"/>
                <a:gd name="T29" fmla="*/ 1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108">
                  <a:moveTo>
                    <a:pt x="6" y="108"/>
                  </a:moveTo>
                  <a:cubicBezTo>
                    <a:pt x="5" y="108"/>
                    <a:pt x="4" y="108"/>
                    <a:pt x="3" y="107"/>
                  </a:cubicBezTo>
                  <a:cubicBezTo>
                    <a:pt x="1" y="106"/>
                    <a:pt x="0" y="104"/>
                    <a:pt x="0" y="102"/>
                  </a:cubicBezTo>
                  <a:cubicBezTo>
                    <a:pt x="0" y="6"/>
                    <a:pt x="0" y="6"/>
                    <a:pt x="0" y="6"/>
                  </a:cubicBezTo>
                  <a:cubicBezTo>
                    <a:pt x="0" y="4"/>
                    <a:pt x="1" y="2"/>
                    <a:pt x="3" y="1"/>
                  </a:cubicBezTo>
                  <a:cubicBezTo>
                    <a:pt x="4" y="0"/>
                    <a:pt x="7" y="0"/>
                    <a:pt x="9" y="1"/>
                  </a:cubicBezTo>
                  <a:cubicBezTo>
                    <a:pt x="105" y="49"/>
                    <a:pt x="105" y="49"/>
                    <a:pt x="105" y="49"/>
                  </a:cubicBezTo>
                  <a:cubicBezTo>
                    <a:pt x="107" y="50"/>
                    <a:pt x="108" y="52"/>
                    <a:pt x="108" y="54"/>
                  </a:cubicBezTo>
                  <a:cubicBezTo>
                    <a:pt x="108" y="57"/>
                    <a:pt x="107" y="59"/>
                    <a:pt x="105" y="60"/>
                  </a:cubicBezTo>
                  <a:cubicBezTo>
                    <a:pt x="9" y="108"/>
                    <a:pt x="9" y="108"/>
                    <a:pt x="9" y="108"/>
                  </a:cubicBezTo>
                  <a:cubicBezTo>
                    <a:pt x="8" y="108"/>
                    <a:pt x="7" y="108"/>
                    <a:pt x="6" y="108"/>
                  </a:cubicBezTo>
                  <a:close/>
                  <a:moveTo>
                    <a:pt x="12" y="16"/>
                  </a:moveTo>
                  <a:cubicBezTo>
                    <a:pt x="12" y="93"/>
                    <a:pt x="12" y="93"/>
                    <a:pt x="12" y="93"/>
                  </a:cubicBezTo>
                  <a:cubicBezTo>
                    <a:pt x="88" y="54"/>
                    <a:pt x="88" y="54"/>
                    <a:pt x="88" y="54"/>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4" name="Freeform 44">
              <a:extLst>
                <a:ext uri="{FF2B5EF4-FFF2-40B4-BE49-F238E27FC236}">
                  <a16:creationId xmlns:a16="http://schemas.microsoft.com/office/drawing/2014/main" id="{69604E24-F016-194E-9E2B-1ACF8EBA526D}"/>
                </a:ext>
              </a:extLst>
            </p:cNvPr>
            <p:cNvSpPr>
              <a:spLocks noEditPoints="1"/>
            </p:cNvSpPr>
            <p:nvPr/>
          </p:nvSpPr>
          <p:spPr bwMode="auto">
            <a:xfrm>
              <a:off x="3439" y="460"/>
              <a:ext cx="426" cy="106"/>
            </a:xfrm>
            <a:custGeom>
              <a:avLst/>
              <a:gdLst>
                <a:gd name="T0" fmla="*/ 282 w 288"/>
                <a:gd name="T1" fmla="*/ 72 h 72"/>
                <a:gd name="T2" fmla="*/ 6 w 288"/>
                <a:gd name="T3" fmla="*/ 72 h 72"/>
                <a:gd name="T4" fmla="*/ 0 w 288"/>
                <a:gd name="T5" fmla="*/ 66 h 72"/>
                <a:gd name="T6" fmla="*/ 0 w 288"/>
                <a:gd name="T7" fmla="*/ 18 h 72"/>
                <a:gd name="T8" fmla="*/ 18 w 288"/>
                <a:gd name="T9" fmla="*/ 0 h 72"/>
                <a:gd name="T10" fmla="*/ 270 w 288"/>
                <a:gd name="T11" fmla="*/ 0 h 72"/>
                <a:gd name="T12" fmla="*/ 288 w 288"/>
                <a:gd name="T13" fmla="*/ 18 h 72"/>
                <a:gd name="T14" fmla="*/ 288 w 288"/>
                <a:gd name="T15" fmla="*/ 66 h 72"/>
                <a:gd name="T16" fmla="*/ 282 w 288"/>
                <a:gd name="T17" fmla="*/ 72 h 72"/>
                <a:gd name="T18" fmla="*/ 12 w 288"/>
                <a:gd name="T19" fmla="*/ 60 h 72"/>
                <a:gd name="T20" fmla="*/ 276 w 288"/>
                <a:gd name="T21" fmla="*/ 60 h 72"/>
                <a:gd name="T22" fmla="*/ 276 w 288"/>
                <a:gd name="T23" fmla="*/ 18 h 72"/>
                <a:gd name="T24" fmla="*/ 270 w 288"/>
                <a:gd name="T25" fmla="*/ 12 h 72"/>
                <a:gd name="T26" fmla="*/ 18 w 288"/>
                <a:gd name="T27" fmla="*/ 12 h 72"/>
                <a:gd name="T28" fmla="*/ 12 w 288"/>
                <a:gd name="T29" fmla="*/ 18 h 72"/>
                <a:gd name="T30" fmla="*/ 12 w 288"/>
                <a:gd name="T31"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72">
                  <a:moveTo>
                    <a:pt x="282" y="72"/>
                  </a:moveTo>
                  <a:cubicBezTo>
                    <a:pt x="6" y="72"/>
                    <a:pt x="6" y="72"/>
                    <a:pt x="6" y="72"/>
                  </a:cubicBezTo>
                  <a:cubicBezTo>
                    <a:pt x="3" y="72"/>
                    <a:pt x="0" y="70"/>
                    <a:pt x="0" y="66"/>
                  </a:cubicBezTo>
                  <a:cubicBezTo>
                    <a:pt x="0" y="18"/>
                    <a:pt x="0" y="18"/>
                    <a:pt x="0" y="18"/>
                  </a:cubicBezTo>
                  <a:cubicBezTo>
                    <a:pt x="0" y="8"/>
                    <a:pt x="8" y="0"/>
                    <a:pt x="18" y="0"/>
                  </a:cubicBezTo>
                  <a:cubicBezTo>
                    <a:pt x="270" y="0"/>
                    <a:pt x="270" y="0"/>
                    <a:pt x="270" y="0"/>
                  </a:cubicBezTo>
                  <a:cubicBezTo>
                    <a:pt x="280" y="0"/>
                    <a:pt x="288" y="8"/>
                    <a:pt x="288" y="18"/>
                  </a:cubicBezTo>
                  <a:cubicBezTo>
                    <a:pt x="288" y="66"/>
                    <a:pt x="288" y="66"/>
                    <a:pt x="288" y="66"/>
                  </a:cubicBezTo>
                  <a:cubicBezTo>
                    <a:pt x="288" y="70"/>
                    <a:pt x="285" y="72"/>
                    <a:pt x="282" y="72"/>
                  </a:cubicBezTo>
                  <a:close/>
                  <a:moveTo>
                    <a:pt x="12" y="60"/>
                  </a:moveTo>
                  <a:cubicBezTo>
                    <a:pt x="276" y="60"/>
                    <a:pt x="276" y="60"/>
                    <a:pt x="276" y="60"/>
                  </a:cubicBezTo>
                  <a:cubicBezTo>
                    <a:pt x="276" y="18"/>
                    <a:pt x="276" y="18"/>
                    <a:pt x="276" y="18"/>
                  </a:cubicBezTo>
                  <a:cubicBezTo>
                    <a:pt x="276" y="15"/>
                    <a:pt x="273" y="12"/>
                    <a:pt x="270" y="12"/>
                  </a:cubicBezTo>
                  <a:cubicBezTo>
                    <a:pt x="18" y="12"/>
                    <a:pt x="18" y="12"/>
                    <a:pt x="18" y="12"/>
                  </a:cubicBezTo>
                  <a:cubicBezTo>
                    <a:pt x="15" y="12"/>
                    <a:pt x="12" y="15"/>
                    <a:pt x="12" y="18"/>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5" name="Freeform 45">
              <a:extLst>
                <a:ext uri="{FF2B5EF4-FFF2-40B4-BE49-F238E27FC236}">
                  <a16:creationId xmlns:a16="http://schemas.microsoft.com/office/drawing/2014/main" id="{0272F795-CB5C-EC40-AB73-8271C831B7E3}"/>
                </a:ext>
              </a:extLst>
            </p:cNvPr>
            <p:cNvSpPr>
              <a:spLocks/>
            </p:cNvSpPr>
            <p:nvPr/>
          </p:nvSpPr>
          <p:spPr bwMode="auto">
            <a:xfrm>
              <a:off x="3442" y="463"/>
              <a:ext cx="92" cy="91"/>
            </a:xfrm>
            <a:custGeom>
              <a:avLst/>
              <a:gdLst>
                <a:gd name="T0" fmla="*/ 12 w 92"/>
                <a:gd name="T1" fmla="*/ 91 h 91"/>
                <a:gd name="T2" fmla="*/ 0 w 92"/>
                <a:gd name="T3" fmla="*/ 80 h 91"/>
                <a:gd name="T4" fmla="*/ 80 w 92"/>
                <a:gd name="T5" fmla="*/ 0 h 91"/>
                <a:gd name="T6" fmla="*/ 92 w 92"/>
                <a:gd name="T7" fmla="*/ 11 h 91"/>
                <a:gd name="T8" fmla="*/ 12 w 92"/>
                <a:gd name="T9" fmla="*/ 91 h 91"/>
              </a:gdLst>
              <a:ahLst/>
              <a:cxnLst>
                <a:cxn ang="0">
                  <a:pos x="T0" y="T1"/>
                </a:cxn>
                <a:cxn ang="0">
                  <a:pos x="T2" y="T3"/>
                </a:cxn>
                <a:cxn ang="0">
                  <a:pos x="T4" y="T5"/>
                </a:cxn>
                <a:cxn ang="0">
                  <a:pos x="T6" y="T7"/>
                </a:cxn>
                <a:cxn ang="0">
                  <a:pos x="T8" y="T9"/>
                </a:cxn>
              </a:cxnLst>
              <a:rect l="0" t="0" r="r" b="b"/>
              <a:pathLst>
                <a:path w="92" h="91">
                  <a:moveTo>
                    <a:pt x="12" y="91"/>
                  </a:moveTo>
                  <a:lnTo>
                    <a:pt x="0" y="80"/>
                  </a:lnTo>
                  <a:lnTo>
                    <a:pt x="80" y="0"/>
                  </a:lnTo>
                  <a:lnTo>
                    <a:pt x="92" y="11"/>
                  </a:lnTo>
                  <a:lnTo>
                    <a:pt x="12"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6" name="Freeform 46">
              <a:extLst>
                <a:ext uri="{FF2B5EF4-FFF2-40B4-BE49-F238E27FC236}">
                  <a16:creationId xmlns:a16="http://schemas.microsoft.com/office/drawing/2014/main" id="{58894E59-5B8C-E746-BE36-282800DC218E}"/>
                </a:ext>
              </a:extLst>
            </p:cNvPr>
            <p:cNvSpPr>
              <a:spLocks/>
            </p:cNvSpPr>
            <p:nvPr/>
          </p:nvSpPr>
          <p:spPr bwMode="auto">
            <a:xfrm>
              <a:off x="3495"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7" name="Freeform 47">
              <a:extLst>
                <a:ext uri="{FF2B5EF4-FFF2-40B4-BE49-F238E27FC236}">
                  <a16:creationId xmlns:a16="http://schemas.microsoft.com/office/drawing/2014/main" id="{89C3B5C2-0698-134A-8C5B-F8C984B3D30A}"/>
                </a:ext>
              </a:extLst>
            </p:cNvPr>
            <p:cNvSpPr>
              <a:spLocks/>
            </p:cNvSpPr>
            <p:nvPr/>
          </p:nvSpPr>
          <p:spPr bwMode="auto">
            <a:xfrm>
              <a:off x="3566"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8" name="Freeform 48">
              <a:extLst>
                <a:ext uri="{FF2B5EF4-FFF2-40B4-BE49-F238E27FC236}">
                  <a16:creationId xmlns:a16="http://schemas.microsoft.com/office/drawing/2014/main" id="{98ED0FAF-2170-CC4B-893D-B4DFEB1E987B}"/>
                </a:ext>
              </a:extLst>
            </p:cNvPr>
            <p:cNvSpPr>
              <a:spLocks/>
            </p:cNvSpPr>
            <p:nvPr/>
          </p:nvSpPr>
          <p:spPr bwMode="auto">
            <a:xfrm>
              <a:off x="3637"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9" name="Freeform 49">
              <a:extLst>
                <a:ext uri="{FF2B5EF4-FFF2-40B4-BE49-F238E27FC236}">
                  <a16:creationId xmlns:a16="http://schemas.microsoft.com/office/drawing/2014/main" id="{E93B3885-01CD-824B-9BBD-D9A7BC873F3E}"/>
                </a:ext>
              </a:extLst>
            </p:cNvPr>
            <p:cNvSpPr>
              <a:spLocks/>
            </p:cNvSpPr>
            <p:nvPr/>
          </p:nvSpPr>
          <p:spPr bwMode="auto">
            <a:xfrm>
              <a:off x="3708" y="463"/>
              <a:ext cx="100" cy="100"/>
            </a:xfrm>
            <a:custGeom>
              <a:avLst/>
              <a:gdLst>
                <a:gd name="T0" fmla="*/ 12 w 100"/>
                <a:gd name="T1" fmla="*/ 100 h 100"/>
                <a:gd name="T2" fmla="*/ 0 w 100"/>
                <a:gd name="T3" fmla="*/ 88 h 100"/>
                <a:gd name="T4" fmla="*/ 89 w 100"/>
                <a:gd name="T5" fmla="*/ 0 h 100"/>
                <a:gd name="T6" fmla="*/ 100 w 100"/>
                <a:gd name="T7" fmla="*/ 11 h 100"/>
                <a:gd name="T8" fmla="*/ 12 w 100"/>
                <a:gd name="T9" fmla="*/ 100 h 100"/>
              </a:gdLst>
              <a:ahLst/>
              <a:cxnLst>
                <a:cxn ang="0">
                  <a:pos x="T0" y="T1"/>
                </a:cxn>
                <a:cxn ang="0">
                  <a:pos x="T2" y="T3"/>
                </a:cxn>
                <a:cxn ang="0">
                  <a:pos x="T4" y="T5"/>
                </a:cxn>
                <a:cxn ang="0">
                  <a:pos x="T6" y="T7"/>
                </a:cxn>
                <a:cxn ang="0">
                  <a:pos x="T8" y="T9"/>
                </a:cxn>
              </a:cxnLst>
              <a:rect l="0" t="0" r="r" b="b"/>
              <a:pathLst>
                <a:path w="100" h="100">
                  <a:moveTo>
                    <a:pt x="12" y="100"/>
                  </a:moveTo>
                  <a:lnTo>
                    <a:pt x="0" y="88"/>
                  </a:lnTo>
                  <a:lnTo>
                    <a:pt x="89" y="0"/>
                  </a:lnTo>
                  <a:lnTo>
                    <a:pt x="100" y="11"/>
                  </a:lnTo>
                  <a:lnTo>
                    <a:pt x="12"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20" name="Freeform 50">
              <a:extLst>
                <a:ext uri="{FF2B5EF4-FFF2-40B4-BE49-F238E27FC236}">
                  <a16:creationId xmlns:a16="http://schemas.microsoft.com/office/drawing/2014/main" id="{4B94C46B-FB83-4F43-83C7-AC36E95C6A04}"/>
                </a:ext>
              </a:extLst>
            </p:cNvPr>
            <p:cNvSpPr>
              <a:spLocks/>
            </p:cNvSpPr>
            <p:nvPr/>
          </p:nvSpPr>
          <p:spPr bwMode="auto">
            <a:xfrm>
              <a:off x="3779" y="480"/>
              <a:ext cx="83" cy="83"/>
            </a:xfrm>
            <a:custGeom>
              <a:avLst/>
              <a:gdLst>
                <a:gd name="T0" fmla="*/ 12 w 83"/>
                <a:gd name="T1" fmla="*/ 83 h 83"/>
                <a:gd name="T2" fmla="*/ 0 w 83"/>
                <a:gd name="T3" fmla="*/ 71 h 83"/>
                <a:gd name="T4" fmla="*/ 71 w 83"/>
                <a:gd name="T5" fmla="*/ 0 h 83"/>
                <a:gd name="T6" fmla="*/ 83 w 83"/>
                <a:gd name="T7" fmla="*/ 12 h 83"/>
                <a:gd name="T8" fmla="*/ 12 w 83"/>
                <a:gd name="T9" fmla="*/ 83 h 83"/>
              </a:gdLst>
              <a:ahLst/>
              <a:cxnLst>
                <a:cxn ang="0">
                  <a:pos x="T0" y="T1"/>
                </a:cxn>
                <a:cxn ang="0">
                  <a:pos x="T2" y="T3"/>
                </a:cxn>
                <a:cxn ang="0">
                  <a:pos x="T4" y="T5"/>
                </a:cxn>
                <a:cxn ang="0">
                  <a:pos x="T6" y="T7"/>
                </a:cxn>
                <a:cxn ang="0">
                  <a:pos x="T8" y="T9"/>
                </a:cxn>
              </a:cxnLst>
              <a:rect l="0" t="0" r="r" b="b"/>
              <a:pathLst>
                <a:path w="83" h="83">
                  <a:moveTo>
                    <a:pt x="12" y="83"/>
                  </a:moveTo>
                  <a:lnTo>
                    <a:pt x="0" y="71"/>
                  </a:lnTo>
                  <a:lnTo>
                    <a:pt x="71" y="0"/>
                  </a:lnTo>
                  <a:lnTo>
                    <a:pt x="83" y="12"/>
                  </a:lnTo>
                  <a:lnTo>
                    <a:pt x="1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grpSp>
      <p:grpSp>
        <p:nvGrpSpPr>
          <p:cNvPr id="121" name="Group 10">
            <a:extLst>
              <a:ext uri="{FF2B5EF4-FFF2-40B4-BE49-F238E27FC236}">
                <a16:creationId xmlns:a16="http://schemas.microsoft.com/office/drawing/2014/main" id="{EDE454D0-8C87-B549-B592-7DDDDDA65FAD}"/>
              </a:ext>
            </a:extLst>
          </p:cNvPr>
          <p:cNvGrpSpPr>
            <a:grpSpLocks noChangeAspect="1"/>
          </p:cNvGrpSpPr>
          <p:nvPr userDrawn="1"/>
        </p:nvGrpSpPr>
        <p:grpSpPr bwMode="auto">
          <a:xfrm>
            <a:off x="10965185" y="5500310"/>
            <a:ext cx="467720" cy="468818"/>
            <a:chOff x="1374" y="442"/>
            <a:chExt cx="425" cy="426"/>
          </a:xfrm>
          <a:solidFill>
            <a:schemeClr val="accent1"/>
          </a:solidFill>
        </p:grpSpPr>
        <p:sp>
          <p:nvSpPr>
            <p:cNvPr id="122" name="Freeform 11">
              <a:extLst>
                <a:ext uri="{FF2B5EF4-FFF2-40B4-BE49-F238E27FC236}">
                  <a16:creationId xmlns:a16="http://schemas.microsoft.com/office/drawing/2014/main" id="{81B4BA5C-5D57-5243-95A0-B0939E103188}"/>
                </a:ext>
              </a:extLst>
            </p:cNvPr>
            <p:cNvSpPr>
              <a:spLocks noEditPoints="1"/>
            </p:cNvSpPr>
            <p:nvPr/>
          </p:nvSpPr>
          <p:spPr bwMode="auto">
            <a:xfrm>
              <a:off x="1374" y="442"/>
              <a:ext cx="425" cy="426"/>
            </a:xfrm>
            <a:custGeom>
              <a:avLst/>
              <a:gdLst>
                <a:gd name="T0" fmla="*/ 144 w 288"/>
                <a:gd name="T1" fmla="*/ 288 h 288"/>
                <a:gd name="T2" fmla="*/ 0 w 288"/>
                <a:gd name="T3" fmla="*/ 144 h 288"/>
                <a:gd name="T4" fmla="*/ 144 w 288"/>
                <a:gd name="T5" fmla="*/ 0 h 288"/>
                <a:gd name="T6" fmla="*/ 288 w 288"/>
                <a:gd name="T7" fmla="*/ 144 h 288"/>
                <a:gd name="T8" fmla="*/ 144 w 288"/>
                <a:gd name="T9" fmla="*/ 288 h 288"/>
                <a:gd name="T10" fmla="*/ 144 w 288"/>
                <a:gd name="T11" fmla="*/ 12 h 288"/>
                <a:gd name="T12" fmla="*/ 12 w 288"/>
                <a:gd name="T13" fmla="*/ 144 h 288"/>
                <a:gd name="T14" fmla="*/ 144 w 288"/>
                <a:gd name="T15" fmla="*/ 276 h 288"/>
                <a:gd name="T16" fmla="*/ 276 w 288"/>
                <a:gd name="T17" fmla="*/ 144 h 288"/>
                <a:gd name="T18" fmla="*/ 144 w 288"/>
                <a:gd name="T1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288"/>
                  </a:moveTo>
                  <a:cubicBezTo>
                    <a:pt x="64" y="288"/>
                    <a:pt x="0" y="223"/>
                    <a:pt x="0" y="144"/>
                  </a:cubicBezTo>
                  <a:cubicBezTo>
                    <a:pt x="0" y="64"/>
                    <a:pt x="64" y="0"/>
                    <a:pt x="144" y="0"/>
                  </a:cubicBezTo>
                  <a:cubicBezTo>
                    <a:pt x="223" y="0"/>
                    <a:pt x="288" y="64"/>
                    <a:pt x="288" y="144"/>
                  </a:cubicBezTo>
                  <a:cubicBezTo>
                    <a:pt x="288" y="223"/>
                    <a:pt x="223" y="288"/>
                    <a:pt x="144" y="288"/>
                  </a:cubicBezTo>
                  <a:close/>
                  <a:moveTo>
                    <a:pt x="144" y="12"/>
                  </a:moveTo>
                  <a:cubicBezTo>
                    <a:pt x="71" y="12"/>
                    <a:pt x="12" y="71"/>
                    <a:pt x="12" y="144"/>
                  </a:cubicBezTo>
                  <a:cubicBezTo>
                    <a:pt x="12" y="216"/>
                    <a:pt x="71" y="276"/>
                    <a:pt x="144" y="276"/>
                  </a:cubicBezTo>
                  <a:cubicBezTo>
                    <a:pt x="216" y="276"/>
                    <a:pt x="276" y="216"/>
                    <a:pt x="276" y="144"/>
                  </a:cubicBezTo>
                  <a:cubicBezTo>
                    <a:pt x="276" y="71"/>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3" name="Freeform 12">
              <a:extLst>
                <a:ext uri="{FF2B5EF4-FFF2-40B4-BE49-F238E27FC236}">
                  <a16:creationId xmlns:a16="http://schemas.microsoft.com/office/drawing/2014/main" id="{DBE386C7-E758-5C4A-95CF-157D349ABDEC}"/>
                </a:ext>
              </a:extLst>
            </p:cNvPr>
            <p:cNvSpPr>
              <a:spLocks noEditPoints="1"/>
            </p:cNvSpPr>
            <p:nvPr/>
          </p:nvSpPr>
          <p:spPr bwMode="auto">
            <a:xfrm>
              <a:off x="1516" y="565"/>
              <a:ext cx="177" cy="179"/>
            </a:xfrm>
            <a:custGeom>
              <a:avLst/>
              <a:gdLst>
                <a:gd name="T0" fmla="*/ 6 w 120"/>
                <a:gd name="T1" fmla="*/ 121 h 121"/>
                <a:gd name="T2" fmla="*/ 2 w 120"/>
                <a:gd name="T3" fmla="*/ 120 h 121"/>
                <a:gd name="T4" fmla="*/ 0 w 120"/>
                <a:gd name="T5" fmla="*/ 115 h 121"/>
                <a:gd name="T6" fmla="*/ 0 w 120"/>
                <a:gd name="T7" fmla="*/ 7 h 121"/>
                <a:gd name="T8" fmla="*/ 2 w 120"/>
                <a:gd name="T9" fmla="*/ 2 h 121"/>
                <a:gd name="T10" fmla="*/ 8 w 120"/>
                <a:gd name="T11" fmla="*/ 1 h 121"/>
                <a:gd name="T12" fmla="*/ 116 w 120"/>
                <a:gd name="T13" fmla="*/ 55 h 121"/>
                <a:gd name="T14" fmla="*/ 120 w 120"/>
                <a:gd name="T15" fmla="*/ 61 h 121"/>
                <a:gd name="T16" fmla="*/ 116 w 120"/>
                <a:gd name="T17" fmla="*/ 66 h 121"/>
                <a:gd name="T18" fmla="*/ 8 w 120"/>
                <a:gd name="T19" fmla="*/ 120 h 121"/>
                <a:gd name="T20" fmla="*/ 6 w 120"/>
                <a:gd name="T21" fmla="*/ 121 h 121"/>
                <a:gd name="T22" fmla="*/ 12 w 120"/>
                <a:gd name="T23" fmla="*/ 16 h 121"/>
                <a:gd name="T24" fmla="*/ 12 w 120"/>
                <a:gd name="T25" fmla="*/ 105 h 121"/>
                <a:gd name="T26" fmla="*/ 100 w 120"/>
                <a:gd name="T27" fmla="*/ 61 h 121"/>
                <a:gd name="T28" fmla="*/ 12 w 120"/>
                <a:gd name="T29" fmla="*/ 1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21">
                  <a:moveTo>
                    <a:pt x="6" y="121"/>
                  </a:moveTo>
                  <a:cubicBezTo>
                    <a:pt x="5" y="121"/>
                    <a:pt x="3" y="120"/>
                    <a:pt x="2" y="120"/>
                  </a:cubicBezTo>
                  <a:cubicBezTo>
                    <a:pt x="1" y="119"/>
                    <a:pt x="0" y="117"/>
                    <a:pt x="0" y="115"/>
                  </a:cubicBezTo>
                  <a:cubicBezTo>
                    <a:pt x="0" y="7"/>
                    <a:pt x="0" y="7"/>
                    <a:pt x="0" y="7"/>
                  </a:cubicBezTo>
                  <a:cubicBezTo>
                    <a:pt x="0" y="5"/>
                    <a:pt x="1" y="3"/>
                    <a:pt x="2" y="2"/>
                  </a:cubicBezTo>
                  <a:cubicBezTo>
                    <a:pt x="4" y="0"/>
                    <a:pt x="6" y="0"/>
                    <a:pt x="8" y="1"/>
                  </a:cubicBezTo>
                  <a:cubicBezTo>
                    <a:pt x="116" y="55"/>
                    <a:pt x="116" y="55"/>
                    <a:pt x="116" y="55"/>
                  </a:cubicBezTo>
                  <a:cubicBezTo>
                    <a:pt x="118" y="56"/>
                    <a:pt x="120" y="58"/>
                    <a:pt x="120" y="61"/>
                  </a:cubicBezTo>
                  <a:cubicBezTo>
                    <a:pt x="120" y="63"/>
                    <a:pt x="118" y="65"/>
                    <a:pt x="116" y="66"/>
                  </a:cubicBezTo>
                  <a:cubicBezTo>
                    <a:pt x="8" y="120"/>
                    <a:pt x="8" y="120"/>
                    <a:pt x="8" y="120"/>
                  </a:cubicBezTo>
                  <a:cubicBezTo>
                    <a:pt x="7" y="120"/>
                    <a:pt x="7" y="121"/>
                    <a:pt x="6" y="121"/>
                  </a:cubicBezTo>
                  <a:close/>
                  <a:moveTo>
                    <a:pt x="12" y="16"/>
                  </a:moveTo>
                  <a:cubicBezTo>
                    <a:pt x="12" y="105"/>
                    <a:pt x="12" y="105"/>
                    <a:pt x="12" y="105"/>
                  </a:cubicBezTo>
                  <a:cubicBezTo>
                    <a:pt x="100" y="61"/>
                    <a:pt x="100" y="61"/>
                    <a:pt x="100" y="61"/>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24" name="Group 87">
            <a:extLst>
              <a:ext uri="{FF2B5EF4-FFF2-40B4-BE49-F238E27FC236}">
                <a16:creationId xmlns:a16="http://schemas.microsoft.com/office/drawing/2014/main" id="{6BDE5202-854C-CC41-965A-533F32430AEE}"/>
              </a:ext>
            </a:extLst>
          </p:cNvPr>
          <p:cNvGrpSpPr>
            <a:grpSpLocks noChangeAspect="1"/>
          </p:cNvGrpSpPr>
          <p:nvPr userDrawn="1"/>
        </p:nvGrpSpPr>
        <p:grpSpPr bwMode="auto">
          <a:xfrm>
            <a:off x="4599644" y="1930124"/>
            <a:ext cx="499666" cy="499666"/>
            <a:chOff x="5510" y="1717"/>
            <a:chExt cx="428" cy="428"/>
          </a:xfrm>
          <a:solidFill>
            <a:schemeClr val="accent1"/>
          </a:solidFill>
        </p:grpSpPr>
        <p:sp>
          <p:nvSpPr>
            <p:cNvPr id="125" name="Freeform 88">
              <a:extLst>
                <a:ext uri="{FF2B5EF4-FFF2-40B4-BE49-F238E27FC236}">
                  <a16:creationId xmlns:a16="http://schemas.microsoft.com/office/drawing/2014/main" id="{5B0A10F8-A96B-5844-8703-D5883AC797AC}"/>
                </a:ext>
              </a:extLst>
            </p:cNvPr>
            <p:cNvSpPr>
              <a:spLocks/>
            </p:cNvSpPr>
            <p:nvPr/>
          </p:nvSpPr>
          <p:spPr bwMode="auto">
            <a:xfrm>
              <a:off x="5572" y="1717"/>
              <a:ext cx="366" cy="339"/>
            </a:xfrm>
            <a:custGeom>
              <a:avLst/>
              <a:gdLst>
                <a:gd name="T0" fmla="*/ 66 w 247"/>
                <a:gd name="T1" fmla="*/ 229 h 229"/>
                <a:gd name="T2" fmla="*/ 62 w 247"/>
                <a:gd name="T3" fmla="*/ 227 h 229"/>
                <a:gd name="T4" fmla="*/ 2 w 247"/>
                <a:gd name="T5" fmla="*/ 167 h 229"/>
                <a:gd name="T6" fmla="*/ 2 w 247"/>
                <a:gd name="T7" fmla="*/ 159 h 229"/>
                <a:gd name="T8" fmla="*/ 10 w 247"/>
                <a:gd name="T9" fmla="*/ 159 h 229"/>
                <a:gd name="T10" fmla="*/ 66 w 247"/>
                <a:gd name="T11" fmla="*/ 214 h 229"/>
                <a:gd name="T12" fmla="*/ 235 w 247"/>
                <a:gd name="T13" fmla="*/ 3 h 229"/>
                <a:gd name="T14" fmla="*/ 244 w 247"/>
                <a:gd name="T15" fmla="*/ 3 h 229"/>
                <a:gd name="T16" fmla="*/ 245 w 247"/>
                <a:gd name="T17" fmla="*/ 11 h 229"/>
                <a:gd name="T18" fmla="*/ 71 w 247"/>
                <a:gd name="T19" fmla="*/ 227 h 229"/>
                <a:gd name="T20" fmla="*/ 66 w 247"/>
                <a:gd name="T21" fmla="*/ 229 h 229"/>
                <a:gd name="T22" fmla="*/ 66 w 247"/>
                <a:gd name="T23"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7" h="229">
                  <a:moveTo>
                    <a:pt x="66" y="229"/>
                  </a:moveTo>
                  <a:cubicBezTo>
                    <a:pt x="65" y="229"/>
                    <a:pt x="63" y="229"/>
                    <a:pt x="62" y="227"/>
                  </a:cubicBezTo>
                  <a:cubicBezTo>
                    <a:pt x="2" y="167"/>
                    <a:pt x="2" y="167"/>
                    <a:pt x="2" y="167"/>
                  </a:cubicBezTo>
                  <a:cubicBezTo>
                    <a:pt x="0" y="165"/>
                    <a:pt x="0" y="161"/>
                    <a:pt x="2" y="159"/>
                  </a:cubicBezTo>
                  <a:cubicBezTo>
                    <a:pt x="4" y="157"/>
                    <a:pt x="8" y="157"/>
                    <a:pt x="10" y="159"/>
                  </a:cubicBezTo>
                  <a:cubicBezTo>
                    <a:pt x="66" y="214"/>
                    <a:pt x="66" y="214"/>
                    <a:pt x="66" y="214"/>
                  </a:cubicBezTo>
                  <a:cubicBezTo>
                    <a:pt x="235" y="3"/>
                    <a:pt x="235" y="3"/>
                    <a:pt x="235" y="3"/>
                  </a:cubicBezTo>
                  <a:cubicBezTo>
                    <a:pt x="238" y="1"/>
                    <a:pt x="241" y="0"/>
                    <a:pt x="244" y="3"/>
                  </a:cubicBezTo>
                  <a:cubicBezTo>
                    <a:pt x="246" y="5"/>
                    <a:pt x="247" y="8"/>
                    <a:pt x="245" y="11"/>
                  </a:cubicBezTo>
                  <a:cubicBezTo>
                    <a:pt x="71" y="227"/>
                    <a:pt x="71" y="227"/>
                    <a:pt x="71" y="227"/>
                  </a:cubicBezTo>
                  <a:cubicBezTo>
                    <a:pt x="70" y="228"/>
                    <a:pt x="68" y="229"/>
                    <a:pt x="66" y="229"/>
                  </a:cubicBezTo>
                  <a:cubicBezTo>
                    <a:pt x="66" y="229"/>
                    <a:pt x="66" y="229"/>
                    <a:pt x="66"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latin typeface="+mj-lt"/>
              </a:endParaRPr>
            </a:p>
          </p:txBody>
        </p:sp>
        <p:sp>
          <p:nvSpPr>
            <p:cNvPr id="126" name="Freeform 89">
              <a:extLst>
                <a:ext uri="{FF2B5EF4-FFF2-40B4-BE49-F238E27FC236}">
                  <a16:creationId xmlns:a16="http://schemas.microsoft.com/office/drawing/2014/main" id="{04185316-B34F-294A-A34C-BE4AAF5B7697}"/>
                </a:ext>
              </a:extLst>
            </p:cNvPr>
            <p:cNvSpPr>
              <a:spLocks/>
            </p:cNvSpPr>
            <p:nvPr/>
          </p:nvSpPr>
          <p:spPr bwMode="auto">
            <a:xfrm>
              <a:off x="5510" y="1808"/>
              <a:ext cx="337" cy="337"/>
            </a:xfrm>
            <a:custGeom>
              <a:avLst/>
              <a:gdLst>
                <a:gd name="T0" fmla="*/ 114 w 228"/>
                <a:gd name="T1" fmla="*/ 228 h 228"/>
                <a:gd name="T2" fmla="*/ 0 w 228"/>
                <a:gd name="T3" fmla="*/ 114 h 228"/>
                <a:gd name="T4" fmla="*/ 114 w 228"/>
                <a:gd name="T5" fmla="*/ 0 h 228"/>
                <a:gd name="T6" fmla="*/ 165 w 228"/>
                <a:gd name="T7" fmla="*/ 12 h 228"/>
                <a:gd name="T8" fmla="*/ 168 w 228"/>
                <a:gd name="T9" fmla="*/ 20 h 228"/>
                <a:gd name="T10" fmla="*/ 159 w 228"/>
                <a:gd name="T11" fmla="*/ 23 h 228"/>
                <a:gd name="T12" fmla="*/ 114 w 228"/>
                <a:gd name="T13" fmla="*/ 12 h 228"/>
                <a:gd name="T14" fmla="*/ 12 w 228"/>
                <a:gd name="T15" fmla="*/ 114 h 228"/>
                <a:gd name="T16" fmla="*/ 114 w 228"/>
                <a:gd name="T17" fmla="*/ 216 h 228"/>
                <a:gd name="T18" fmla="*/ 216 w 228"/>
                <a:gd name="T19" fmla="*/ 114 h 228"/>
                <a:gd name="T20" fmla="*/ 214 w 228"/>
                <a:gd name="T21" fmla="*/ 92 h 228"/>
                <a:gd name="T22" fmla="*/ 218 w 228"/>
                <a:gd name="T23" fmla="*/ 84 h 228"/>
                <a:gd name="T24" fmla="*/ 225 w 228"/>
                <a:gd name="T25" fmla="*/ 89 h 228"/>
                <a:gd name="T26" fmla="*/ 228 w 228"/>
                <a:gd name="T27" fmla="*/ 114 h 228"/>
                <a:gd name="T28" fmla="*/ 114 w 228"/>
                <a:gd name="T2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8" h="228">
                  <a:moveTo>
                    <a:pt x="114" y="228"/>
                  </a:moveTo>
                  <a:cubicBezTo>
                    <a:pt x="51" y="228"/>
                    <a:pt x="0" y="177"/>
                    <a:pt x="0" y="114"/>
                  </a:cubicBezTo>
                  <a:cubicBezTo>
                    <a:pt x="0" y="51"/>
                    <a:pt x="51" y="0"/>
                    <a:pt x="114" y="0"/>
                  </a:cubicBezTo>
                  <a:cubicBezTo>
                    <a:pt x="132" y="0"/>
                    <a:pt x="149" y="4"/>
                    <a:pt x="165" y="12"/>
                  </a:cubicBezTo>
                  <a:cubicBezTo>
                    <a:pt x="168" y="14"/>
                    <a:pt x="169" y="17"/>
                    <a:pt x="168" y="20"/>
                  </a:cubicBezTo>
                  <a:cubicBezTo>
                    <a:pt x="166" y="23"/>
                    <a:pt x="162" y="24"/>
                    <a:pt x="159" y="23"/>
                  </a:cubicBezTo>
                  <a:cubicBezTo>
                    <a:pt x="145" y="16"/>
                    <a:pt x="130" y="12"/>
                    <a:pt x="114" y="12"/>
                  </a:cubicBezTo>
                  <a:cubicBezTo>
                    <a:pt x="58" y="12"/>
                    <a:pt x="12" y="58"/>
                    <a:pt x="12" y="114"/>
                  </a:cubicBezTo>
                  <a:cubicBezTo>
                    <a:pt x="12" y="170"/>
                    <a:pt x="58" y="216"/>
                    <a:pt x="114" y="216"/>
                  </a:cubicBezTo>
                  <a:cubicBezTo>
                    <a:pt x="170" y="216"/>
                    <a:pt x="216" y="170"/>
                    <a:pt x="216" y="114"/>
                  </a:cubicBezTo>
                  <a:cubicBezTo>
                    <a:pt x="216" y="107"/>
                    <a:pt x="215" y="99"/>
                    <a:pt x="214" y="92"/>
                  </a:cubicBezTo>
                  <a:cubicBezTo>
                    <a:pt x="213" y="88"/>
                    <a:pt x="215" y="85"/>
                    <a:pt x="218" y="84"/>
                  </a:cubicBezTo>
                  <a:cubicBezTo>
                    <a:pt x="221" y="84"/>
                    <a:pt x="225" y="86"/>
                    <a:pt x="225" y="89"/>
                  </a:cubicBezTo>
                  <a:cubicBezTo>
                    <a:pt x="227" y="97"/>
                    <a:pt x="228" y="106"/>
                    <a:pt x="228" y="114"/>
                  </a:cubicBezTo>
                  <a:cubicBezTo>
                    <a:pt x="228" y="177"/>
                    <a:pt x="177" y="228"/>
                    <a:pt x="114"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latin typeface="+mj-lt"/>
              </a:endParaRPr>
            </a:p>
          </p:txBody>
        </p:sp>
      </p:grpSp>
      <p:grpSp>
        <p:nvGrpSpPr>
          <p:cNvPr id="127" name="Group 78">
            <a:extLst>
              <a:ext uri="{FF2B5EF4-FFF2-40B4-BE49-F238E27FC236}">
                <a16:creationId xmlns:a16="http://schemas.microsoft.com/office/drawing/2014/main" id="{11722946-2303-184D-8463-D62F3154D89B}"/>
              </a:ext>
            </a:extLst>
          </p:cNvPr>
          <p:cNvGrpSpPr>
            <a:grpSpLocks noChangeAspect="1"/>
          </p:cNvGrpSpPr>
          <p:nvPr userDrawn="1"/>
        </p:nvGrpSpPr>
        <p:grpSpPr bwMode="auto">
          <a:xfrm>
            <a:off x="5953323" y="1958607"/>
            <a:ext cx="332545" cy="442701"/>
            <a:chOff x="5561" y="440"/>
            <a:chExt cx="320" cy="426"/>
          </a:xfrm>
          <a:solidFill>
            <a:schemeClr val="accent1"/>
          </a:solidFill>
        </p:grpSpPr>
        <p:sp>
          <p:nvSpPr>
            <p:cNvPr id="128" name="Freeform 79">
              <a:extLst>
                <a:ext uri="{FF2B5EF4-FFF2-40B4-BE49-F238E27FC236}">
                  <a16:creationId xmlns:a16="http://schemas.microsoft.com/office/drawing/2014/main" id="{B5E1DA5A-F0CE-4447-9220-974C2855E08C}"/>
                </a:ext>
              </a:extLst>
            </p:cNvPr>
            <p:cNvSpPr>
              <a:spLocks noEditPoints="1"/>
            </p:cNvSpPr>
            <p:nvPr/>
          </p:nvSpPr>
          <p:spPr bwMode="auto">
            <a:xfrm>
              <a:off x="5561" y="440"/>
              <a:ext cx="320" cy="426"/>
            </a:xfrm>
            <a:custGeom>
              <a:avLst/>
              <a:gdLst>
                <a:gd name="T0" fmla="*/ 210 w 216"/>
                <a:gd name="T1" fmla="*/ 288 h 288"/>
                <a:gd name="T2" fmla="*/ 6 w 216"/>
                <a:gd name="T3" fmla="*/ 288 h 288"/>
                <a:gd name="T4" fmla="*/ 0 w 216"/>
                <a:gd name="T5" fmla="*/ 282 h 288"/>
                <a:gd name="T6" fmla="*/ 0 w 216"/>
                <a:gd name="T7" fmla="*/ 6 h 288"/>
                <a:gd name="T8" fmla="*/ 6 w 216"/>
                <a:gd name="T9" fmla="*/ 0 h 288"/>
                <a:gd name="T10" fmla="*/ 138 w 216"/>
                <a:gd name="T11" fmla="*/ 0 h 288"/>
                <a:gd name="T12" fmla="*/ 142 w 216"/>
                <a:gd name="T13" fmla="*/ 2 h 288"/>
                <a:gd name="T14" fmla="*/ 214 w 216"/>
                <a:gd name="T15" fmla="*/ 74 h 288"/>
                <a:gd name="T16" fmla="*/ 216 w 216"/>
                <a:gd name="T17" fmla="*/ 78 h 288"/>
                <a:gd name="T18" fmla="*/ 216 w 216"/>
                <a:gd name="T19" fmla="*/ 282 h 288"/>
                <a:gd name="T20" fmla="*/ 210 w 216"/>
                <a:gd name="T21" fmla="*/ 288 h 288"/>
                <a:gd name="T22" fmla="*/ 12 w 216"/>
                <a:gd name="T23" fmla="*/ 276 h 288"/>
                <a:gd name="T24" fmla="*/ 204 w 216"/>
                <a:gd name="T25" fmla="*/ 276 h 288"/>
                <a:gd name="T26" fmla="*/ 204 w 216"/>
                <a:gd name="T27" fmla="*/ 81 h 288"/>
                <a:gd name="T28" fmla="*/ 136 w 216"/>
                <a:gd name="T29" fmla="*/ 12 h 288"/>
                <a:gd name="T30" fmla="*/ 12 w 216"/>
                <a:gd name="T31" fmla="*/ 12 h 288"/>
                <a:gd name="T32" fmla="*/ 12 w 216"/>
                <a:gd name="T33"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6" h="288">
                  <a:moveTo>
                    <a:pt x="210" y="288"/>
                  </a:moveTo>
                  <a:cubicBezTo>
                    <a:pt x="6" y="288"/>
                    <a:pt x="6" y="288"/>
                    <a:pt x="6" y="288"/>
                  </a:cubicBezTo>
                  <a:cubicBezTo>
                    <a:pt x="3" y="288"/>
                    <a:pt x="0" y="286"/>
                    <a:pt x="0" y="282"/>
                  </a:cubicBezTo>
                  <a:cubicBezTo>
                    <a:pt x="0" y="6"/>
                    <a:pt x="0" y="6"/>
                    <a:pt x="0" y="6"/>
                  </a:cubicBezTo>
                  <a:cubicBezTo>
                    <a:pt x="0" y="3"/>
                    <a:pt x="3" y="0"/>
                    <a:pt x="6" y="0"/>
                  </a:cubicBezTo>
                  <a:cubicBezTo>
                    <a:pt x="138" y="0"/>
                    <a:pt x="138" y="0"/>
                    <a:pt x="138" y="0"/>
                  </a:cubicBezTo>
                  <a:cubicBezTo>
                    <a:pt x="140" y="0"/>
                    <a:pt x="141" y="1"/>
                    <a:pt x="142" y="2"/>
                  </a:cubicBezTo>
                  <a:cubicBezTo>
                    <a:pt x="214" y="74"/>
                    <a:pt x="214" y="74"/>
                    <a:pt x="214" y="74"/>
                  </a:cubicBezTo>
                  <a:cubicBezTo>
                    <a:pt x="216" y="75"/>
                    <a:pt x="216" y="77"/>
                    <a:pt x="216" y="78"/>
                  </a:cubicBezTo>
                  <a:cubicBezTo>
                    <a:pt x="216" y="282"/>
                    <a:pt x="216" y="282"/>
                    <a:pt x="216" y="282"/>
                  </a:cubicBezTo>
                  <a:cubicBezTo>
                    <a:pt x="216" y="286"/>
                    <a:pt x="214" y="288"/>
                    <a:pt x="210" y="288"/>
                  </a:cubicBezTo>
                  <a:close/>
                  <a:moveTo>
                    <a:pt x="12" y="276"/>
                  </a:moveTo>
                  <a:cubicBezTo>
                    <a:pt x="204" y="276"/>
                    <a:pt x="204" y="276"/>
                    <a:pt x="204" y="276"/>
                  </a:cubicBezTo>
                  <a:cubicBezTo>
                    <a:pt x="204" y="81"/>
                    <a:pt x="204" y="81"/>
                    <a:pt x="204" y="81"/>
                  </a:cubicBezTo>
                  <a:cubicBezTo>
                    <a:pt x="136" y="12"/>
                    <a:pt x="136" y="12"/>
                    <a:pt x="136" y="12"/>
                  </a:cubicBezTo>
                  <a:cubicBezTo>
                    <a:pt x="12" y="12"/>
                    <a:pt x="12" y="12"/>
                    <a:pt x="12" y="12"/>
                  </a:cubicBezTo>
                  <a:lnTo>
                    <a:pt x="12"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9" name="Freeform 80">
              <a:extLst>
                <a:ext uri="{FF2B5EF4-FFF2-40B4-BE49-F238E27FC236}">
                  <a16:creationId xmlns:a16="http://schemas.microsoft.com/office/drawing/2014/main" id="{ABA3B36B-BE79-3540-89D8-3AD859FC58BF}"/>
                </a:ext>
              </a:extLst>
            </p:cNvPr>
            <p:cNvSpPr>
              <a:spLocks/>
            </p:cNvSpPr>
            <p:nvPr/>
          </p:nvSpPr>
          <p:spPr bwMode="auto">
            <a:xfrm>
              <a:off x="5757" y="440"/>
              <a:ext cx="124" cy="125"/>
            </a:xfrm>
            <a:custGeom>
              <a:avLst/>
              <a:gdLst>
                <a:gd name="T0" fmla="*/ 78 w 84"/>
                <a:gd name="T1" fmla="*/ 84 h 84"/>
                <a:gd name="T2" fmla="*/ 6 w 84"/>
                <a:gd name="T3" fmla="*/ 84 h 84"/>
                <a:gd name="T4" fmla="*/ 0 w 84"/>
                <a:gd name="T5" fmla="*/ 78 h 84"/>
                <a:gd name="T6" fmla="*/ 0 w 84"/>
                <a:gd name="T7" fmla="*/ 6 h 84"/>
                <a:gd name="T8" fmla="*/ 6 w 84"/>
                <a:gd name="T9" fmla="*/ 0 h 84"/>
                <a:gd name="T10" fmla="*/ 12 w 84"/>
                <a:gd name="T11" fmla="*/ 6 h 84"/>
                <a:gd name="T12" fmla="*/ 12 w 84"/>
                <a:gd name="T13" fmla="*/ 72 h 84"/>
                <a:gd name="T14" fmla="*/ 78 w 84"/>
                <a:gd name="T15" fmla="*/ 72 h 84"/>
                <a:gd name="T16" fmla="*/ 84 w 84"/>
                <a:gd name="T17" fmla="*/ 78 h 84"/>
                <a:gd name="T18" fmla="*/ 78 w 84"/>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78" y="84"/>
                  </a:moveTo>
                  <a:cubicBezTo>
                    <a:pt x="6" y="84"/>
                    <a:pt x="6" y="84"/>
                    <a:pt x="6" y="84"/>
                  </a:cubicBezTo>
                  <a:cubicBezTo>
                    <a:pt x="3" y="84"/>
                    <a:pt x="0" y="82"/>
                    <a:pt x="0" y="78"/>
                  </a:cubicBezTo>
                  <a:cubicBezTo>
                    <a:pt x="0" y="6"/>
                    <a:pt x="0" y="6"/>
                    <a:pt x="0" y="6"/>
                  </a:cubicBezTo>
                  <a:cubicBezTo>
                    <a:pt x="0" y="3"/>
                    <a:pt x="3" y="0"/>
                    <a:pt x="6" y="0"/>
                  </a:cubicBezTo>
                  <a:cubicBezTo>
                    <a:pt x="10" y="0"/>
                    <a:pt x="12" y="3"/>
                    <a:pt x="12" y="6"/>
                  </a:cubicBezTo>
                  <a:cubicBezTo>
                    <a:pt x="12" y="72"/>
                    <a:pt x="12" y="72"/>
                    <a:pt x="12" y="72"/>
                  </a:cubicBezTo>
                  <a:cubicBezTo>
                    <a:pt x="78" y="72"/>
                    <a:pt x="78" y="72"/>
                    <a:pt x="78" y="72"/>
                  </a:cubicBezTo>
                  <a:cubicBezTo>
                    <a:pt x="82" y="72"/>
                    <a:pt x="84" y="75"/>
                    <a:pt x="84" y="78"/>
                  </a:cubicBezTo>
                  <a:cubicBezTo>
                    <a:pt x="84" y="82"/>
                    <a:pt x="82"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0" name="Freeform 81">
              <a:extLst>
                <a:ext uri="{FF2B5EF4-FFF2-40B4-BE49-F238E27FC236}">
                  <a16:creationId xmlns:a16="http://schemas.microsoft.com/office/drawing/2014/main" id="{25C5AFD0-4C23-1A40-A6D1-BE0869FC7639}"/>
                </a:ext>
              </a:extLst>
            </p:cNvPr>
            <p:cNvSpPr>
              <a:spLocks/>
            </p:cNvSpPr>
            <p:nvPr/>
          </p:nvSpPr>
          <p:spPr bwMode="auto">
            <a:xfrm>
              <a:off x="5721"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1" name="Freeform 82">
              <a:extLst>
                <a:ext uri="{FF2B5EF4-FFF2-40B4-BE49-F238E27FC236}">
                  <a16:creationId xmlns:a16="http://schemas.microsoft.com/office/drawing/2014/main" id="{D412E5BA-BAFD-7249-9FD7-E1C872BDFC99}"/>
                </a:ext>
              </a:extLst>
            </p:cNvPr>
            <p:cNvSpPr>
              <a:spLocks/>
            </p:cNvSpPr>
            <p:nvPr/>
          </p:nvSpPr>
          <p:spPr bwMode="auto">
            <a:xfrm>
              <a:off x="5721"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2" name="Freeform 83">
              <a:extLst>
                <a:ext uri="{FF2B5EF4-FFF2-40B4-BE49-F238E27FC236}">
                  <a16:creationId xmlns:a16="http://schemas.microsoft.com/office/drawing/2014/main" id="{427BAFDA-991B-DF4F-A7FE-4061E7986915}"/>
                </a:ext>
              </a:extLst>
            </p:cNvPr>
            <p:cNvSpPr>
              <a:spLocks/>
            </p:cNvSpPr>
            <p:nvPr/>
          </p:nvSpPr>
          <p:spPr bwMode="auto">
            <a:xfrm>
              <a:off x="5721" y="760"/>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3" name="Freeform 84">
              <a:extLst>
                <a:ext uri="{FF2B5EF4-FFF2-40B4-BE49-F238E27FC236}">
                  <a16:creationId xmlns:a16="http://schemas.microsoft.com/office/drawing/2014/main" id="{B4508F28-8BDC-9245-9C66-6834A3DEBB70}"/>
                </a:ext>
              </a:extLst>
            </p:cNvPr>
            <p:cNvSpPr>
              <a:spLocks/>
            </p:cNvSpPr>
            <p:nvPr/>
          </p:nvSpPr>
          <p:spPr bwMode="auto">
            <a:xfrm>
              <a:off x="5614" y="582"/>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4" name="Freeform 85">
              <a:extLst>
                <a:ext uri="{FF2B5EF4-FFF2-40B4-BE49-F238E27FC236}">
                  <a16:creationId xmlns:a16="http://schemas.microsoft.com/office/drawing/2014/main" id="{4B821B86-B791-D441-90DA-D286CAEB5607}"/>
                </a:ext>
              </a:extLst>
            </p:cNvPr>
            <p:cNvSpPr>
              <a:spLocks/>
            </p:cNvSpPr>
            <p:nvPr/>
          </p:nvSpPr>
          <p:spPr bwMode="auto">
            <a:xfrm>
              <a:off x="5614" y="653"/>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5" name="Freeform 86">
              <a:extLst>
                <a:ext uri="{FF2B5EF4-FFF2-40B4-BE49-F238E27FC236}">
                  <a16:creationId xmlns:a16="http://schemas.microsoft.com/office/drawing/2014/main" id="{0961530D-62F0-7F40-BD08-0D4F17005F35}"/>
                </a:ext>
              </a:extLst>
            </p:cNvPr>
            <p:cNvSpPr>
              <a:spLocks/>
            </p:cNvSpPr>
            <p:nvPr/>
          </p:nvSpPr>
          <p:spPr bwMode="auto">
            <a:xfrm>
              <a:off x="5614" y="724"/>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36" name="Group 45">
            <a:extLst>
              <a:ext uri="{FF2B5EF4-FFF2-40B4-BE49-F238E27FC236}">
                <a16:creationId xmlns:a16="http://schemas.microsoft.com/office/drawing/2014/main" id="{516FF822-0AC6-8F49-982F-1D1D7300DD43}"/>
              </a:ext>
            </a:extLst>
          </p:cNvPr>
          <p:cNvGrpSpPr>
            <a:grpSpLocks noChangeAspect="1"/>
          </p:cNvGrpSpPr>
          <p:nvPr userDrawn="1"/>
        </p:nvGrpSpPr>
        <p:grpSpPr bwMode="auto">
          <a:xfrm>
            <a:off x="783204" y="3116889"/>
            <a:ext cx="481666" cy="481666"/>
            <a:chOff x="5507" y="439"/>
            <a:chExt cx="426" cy="426"/>
          </a:xfrm>
          <a:solidFill>
            <a:schemeClr val="accent1"/>
          </a:solidFill>
        </p:grpSpPr>
        <p:sp>
          <p:nvSpPr>
            <p:cNvPr id="137" name="Freeform 46">
              <a:extLst>
                <a:ext uri="{FF2B5EF4-FFF2-40B4-BE49-F238E27FC236}">
                  <a16:creationId xmlns:a16="http://schemas.microsoft.com/office/drawing/2014/main" id="{F4B73D59-02E7-6541-B93C-C6650620AAF5}"/>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8" name="Freeform 47">
              <a:extLst>
                <a:ext uri="{FF2B5EF4-FFF2-40B4-BE49-F238E27FC236}">
                  <a16:creationId xmlns:a16="http://schemas.microsoft.com/office/drawing/2014/main" id="{A069EDB2-D1F1-4B46-9633-D4A833BD8A7A}"/>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9" name="Freeform 48">
              <a:extLst>
                <a:ext uri="{FF2B5EF4-FFF2-40B4-BE49-F238E27FC236}">
                  <a16:creationId xmlns:a16="http://schemas.microsoft.com/office/drawing/2014/main" id="{28E39315-063A-D84B-9973-3C71C544EA25}"/>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40" name="Freeform 49">
              <a:extLst>
                <a:ext uri="{FF2B5EF4-FFF2-40B4-BE49-F238E27FC236}">
                  <a16:creationId xmlns:a16="http://schemas.microsoft.com/office/drawing/2014/main" id="{25703F0B-4AFB-1142-AB77-64647188DC7B}"/>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41" name="Group 79">
            <a:extLst>
              <a:ext uri="{FF2B5EF4-FFF2-40B4-BE49-F238E27FC236}">
                <a16:creationId xmlns:a16="http://schemas.microsoft.com/office/drawing/2014/main" id="{F01FD265-4EA3-E648-9E9F-F7ED57259CE5}"/>
              </a:ext>
            </a:extLst>
          </p:cNvPr>
          <p:cNvGrpSpPr>
            <a:grpSpLocks noChangeAspect="1"/>
          </p:cNvGrpSpPr>
          <p:nvPr userDrawn="1"/>
        </p:nvGrpSpPr>
        <p:grpSpPr bwMode="auto">
          <a:xfrm>
            <a:off x="4608644" y="3186991"/>
            <a:ext cx="481666" cy="341462"/>
            <a:chOff x="3437" y="1784"/>
            <a:chExt cx="426" cy="302"/>
          </a:xfrm>
          <a:solidFill>
            <a:schemeClr val="accent1"/>
          </a:solidFill>
        </p:grpSpPr>
        <p:sp>
          <p:nvSpPr>
            <p:cNvPr id="142" name="Freeform 80">
              <a:extLst>
                <a:ext uri="{FF2B5EF4-FFF2-40B4-BE49-F238E27FC236}">
                  <a16:creationId xmlns:a16="http://schemas.microsoft.com/office/drawing/2014/main" id="{AD563135-6D41-B34F-8DBF-9789C1D2FC7D}"/>
                </a:ext>
              </a:extLst>
            </p:cNvPr>
            <p:cNvSpPr>
              <a:spLocks noEditPoints="1"/>
            </p:cNvSpPr>
            <p:nvPr/>
          </p:nvSpPr>
          <p:spPr bwMode="auto">
            <a:xfrm>
              <a:off x="3614" y="1962"/>
              <a:ext cx="72" cy="70"/>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3" name="Freeform 81">
              <a:extLst>
                <a:ext uri="{FF2B5EF4-FFF2-40B4-BE49-F238E27FC236}">
                  <a16:creationId xmlns:a16="http://schemas.microsoft.com/office/drawing/2014/main" id="{8E14FF8C-207B-F447-B912-AC19E0458359}"/>
                </a:ext>
              </a:extLst>
            </p:cNvPr>
            <p:cNvSpPr>
              <a:spLocks/>
            </p:cNvSpPr>
            <p:nvPr/>
          </p:nvSpPr>
          <p:spPr bwMode="auto">
            <a:xfrm>
              <a:off x="3659" y="1880"/>
              <a:ext cx="108" cy="107"/>
            </a:xfrm>
            <a:custGeom>
              <a:avLst/>
              <a:gdLst>
                <a:gd name="T0" fmla="*/ 7 w 73"/>
                <a:gd name="T1" fmla="*/ 72 h 72"/>
                <a:gd name="T2" fmla="*/ 3 w 73"/>
                <a:gd name="T3" fmla="*/ 70 h 72"/>
                <a:gd name="T4" fmla="*/ 3 w 73"/>
                <a:gd name="T5" fmla="*/ 62 h 72"/>
                <a:gd name="T6" fmla="*/ 62 w 73"/>
                <a:gd name="T7" fmla="*/ 2 h 72"/>
                <a:gd name="T8" fmla="*/ 71 w 73"/>
                <a:gd name="T9" fmla="*/ 2 h 72"/>
                <a:gd name="T10" fmla="*/ 71 w 73"/>
                <a:gd name="T11" fmla="*/ 11 h 72"/>
                <a:gd name="T12" fmla="*/ 11 w 73"/>
                <a:gd name="T13" fmla="*/ 70 h 72"/>
                <a:gd name="T14" fmla="*/ 7 w 73"/>
                <a:gd name="T15" fmla="*/ 72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2">
                  <a:moveTo>
                    <a:pt x="7" y="72"/>
                  </a:moveTo>
                  <a:cubicBezTo>
                    <a:pt x="5" y="72"/>
                    <a:pt x="4" y="72"/>
                    <a:pt x="3" y="70"/>
                  </a:cubicBezTo>
                  <a:cubicBezTo>
                    <a:pt x="0" y="68"/>
                    <a:pt x="0" y="64"/>
                    <a:pt x="3" y="62"/>
                  </a:cubicBezTo>
                  <a:cubicBezTo>
                    <a:pt x="62" y="2"/>
                    <a:pt x="62" y="2"/>
                    <a:pt x="62" y="2"/>
                  </a:cubicBezTo>
                  <a:cubicBezTo>
                    <a:pt x="64" y="0"/>
                    <a:pt x="68" y="0"/>
                    <a:pt x="71" y="2"/>
                  </a:cubicBezTo>
                  <a:cubicBezTo>
                    <a:pt x="73" y="5"/>
                    <a:pt x="73" y="9"/>
                    <a:pt x="71" y="11"/>
                  </a:cubicBezTo>
                  <a:cubicBezTo>
                    <a:pt x="11" y="70"/>
                    <a:pt x="11" y="70"/>
                    <a:pt x="11" y="70"/>
                  </a:cubicBezTo>
                  <a:cubicBezTo>
                    <a:pt x="10" y="72"/>
                    <a:pt x="9" y="72"/>
                    <a:pt x="7"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4" name="Freeform 82">
              <a:extLst>
                <a:ext uri="{FF2B5EF4-FFF2-40B4-BE49-F238E27FC236}">
                  <a16:creationId xmlns:a16="http://schemas.microsoft.com/office/drawing/2014/main" id="{D89E874B-0787-064A-B6EE-771B86487C5E}"/>
                </a:ext>
              </a:extLst>
            </p:cNvPr>
            <p:cNvSpPr>
              <a:spLocks/>
            </p:cNvSpPr>
            <p:nvPr/>
          </p:nvSpPr>
          <p:spPr bwMode="auto">
            <a:xfrm>
              <a:off x="3472"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5" name="Freeform 83">
              <a:extLst>
                <a:ext uri="{FF2B5EF4-FFF2-40B4-BE49-F238E27FC236}">
                  <a16:creationId xmlns:a16="http://schemas.microsoft.com/office/drawing/2014/main" id="{B0BBC9BB-9478-DD40-9544-993DEB7E0F10}"/>
                </a:ext>
              </a:extLst>
            </p:cNvPr>
            <p:cNvSpPr>
              <a:spLocks/>
            </p:cNvSpPr>
            <p:nvPr/>
          </p:nvSpPr>
          <p:spPr bwMode="auto">
            <a:xfrm>
              <a:off x="3774"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6" name="Freeform 84">
              <a:extLst>
                <a:ext uri="{FF2B5EF4-FFF2-40B4-BE49-F238E27FC236}">
                  <a16:creationId xmlns:a16="http://schemas.microsoft.com/office/drawing/2014/main" id="{52E27719-BDA4-694D-83C1-C827D694BDD0}"/>
                </a:ext>
              </a:extLst>
            </p:cNvPr>
            <p:cNvSpPr>
              <a:spLocks/>
            </p:cNvSpPr>
            <p:nvPr/>
          </p:nvSpPr>
          <p:spPr bwMode="auto">
            <a:xfrm>
              <a:off x="3764" y="1922"/>
              <a:ext cx="52" cy="32"/>
            </a:xfrm>
            <a:custGeom>
              <a:avLst/>
              <a:gdLst>
                <a:gd name="T0" fmla="*/ 6 w 35"/>
                <a:gd name="T1" fmla="*/ 22 h 22"/>
                <a:gd name="T2" fmla="*/ 1 w 35"/>
                <a:gd name="T3" fmla="*/ 19 h 22"/>
                <a:gd name="T4" fmla="*/ 4 w 35"/>
                <a:gd name="T5" fmla="*/ 11 h 22"/>
                <a:gd name="T6" fmla="*/ 26 w 35"/>
                <a:gd name="T7" fmla="*/ 2 h 22"/>
                <a:gd name="T8" fmla="*/ 34 w 35"/>
                <a:gd name="T9" fmla="*/ 5 h 22"/>
                <a:gd name="T10" fmla="*/ 31 w 35"/>
                <a:gd name="T11" fmla="*/ 13 h 22"/>
                <a:gd name="T12" fmla="*/ 9 w 35"/>
                <a:gd name="T13" fmla="*/ 22 h 22"/>
                <a:gd name="T14" fmla="*/ 6 w 35"/>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2">
                  <a:moveTo>
                    <a:pt x="6" y="22"/>
                  </a:moveTo>
                  <a:cubicBezTo>
                    <a:pt x="4" y="22"/>
                    <a:pt x="2" y="21"/>
                    <a:pt x="1" y="19"/>
                  </a:cubicBezTo>
                  <a:cubicBezTo>
                    <a:pt x="0" y="16"/>
                    <a:pt x="1" y="12"/>
                    <a:pt x="4" y="11"/>
                  </a:cubicBezTo>
                  <a:cubicBezTo>
                    <a:pt x="26" y="2"/>
                    <a:pt x="26" y="2"/>
                    <a:pt x="26" y="2"/>
                  </a:cubicBezTo>
                  <a:cubicBezTo>
                    <a:pt x="29" y="0"/>
                    <a:pt x="33" y="2"/>
                    <a:pt x="34" y="5"/>
                  </a:cubicBezTo>
                  <a:cubicBezTo>
                    <a:pt x="35" y="8"/>
                    <a:pt x="34" y="11"/>
                    <a:pt x="31" y="13"/>
                  </a:cubicBezTo>
                  <a:cubicBezTo>
                    <a:pt x="9" y="22"/>
                    <a:pt x="9" y="22"/>
                    <a:pt x="9" y="22"/>
                  </a:cubicBezTo>
                  <a:cubicBezTo>
                    <a:pt x="8" y="22"/>
                    <a:pt x="7" y="22"/>
                    <a:pt x="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7" name="Freeform 85">
              <a:extLst>
                <a:ext uri="{FF2B5EF4-FFF2-40B4-BE49-F238E27FC236}">
                  <a16:creationId xmlns:a16="http://schemas.microsoft.com/office/drawing/2014/main" id="{FF113834-5F02-6A41-9F8F-FFF2D91F562A}"/>
                </a:ext>
              </a:extLst>
            </p:cNvPr>
            <p:cNvSpPr>
              <a:spLocks/>
            </p:cNvSpPr>
            <p:nvPr/>
          </p:nvSpPr>
          <p:spPr bwMode="auto">
            <a:xfrm>
              <a:off x="3691" y="1832"/>
              <a:ext cx="34" cy="51"/>
            </a:xfrm>
            <a:custGeom>
              <a:avLst/>
              <a:gdLst>
                <a:gd name="T0" fmla="*/ 7 w 23"/>
                <a:gd name="T1" fmla="*/ 35 h 35"/>
                <a:gd name="T2" fmla="*/ 4 w 23"/>
                <a:gd name="T3" fmla="*/ 34 h 35"/>
                <a:gd name="T4" fmla="*/ 1 w 23"/>
                <a:gd name="T5" fmla="*/ 26 h 35"/>
                <a:gd name="T6" fmla="*/ 10 w 23"/>
                <a:gd name="T7" fmla="*/ 4 h 35"/>
                <a:gd name="T8" fmla="*/ 18 w 23"/>
                <a:gd name="T9" fmla="*/ 1 h 35"/>
                <a:gd name="T10" fmla="*/ 21 w 23"/>
                <a:gd name="T11" fmla="*/ 9 h 35"/>
                <a:gd name="T12" fmla="*/ 12 w 23"/>
                <a:gd name="T13" fmla="*/ 31 h 35"/>
                <a:gd name="T14" fmla="*/ 7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7" y="35"/>
                  </a:moveTo>
                  <a:cubicBezTo>
                    <a:pt x="6" y="35"/>
                    <a:pt x="5" y="35"/>
                    <a:pt x="4" y="34"/>
                  </a:cubicBezTo>
                  <a:cubicBezTo>
                    <a:pt x="1" y="33"/>
                    <a:pt x="0" y="29"/>
                    <a:pt x="1" y="26"/>
                  </a:cubicBezTo>
                  <a:cubicBezTo>
                    <a:pt x="10" y="4"/>
                    <a:pt x="10" y="4"/>
                    <a:pt x="10" y="4"/>
                  </a:cubicBezTo>
                  <a:cubicBezTo>
                    <a:pt x="12" y="1"/>
                    <a:pt x="15" y="0"/>
                    <a:pt x="18" y="1"/>
                  </a:cubicBezTo>
                  <a:cubicBezTo>
                    <a:pt x="21" y="2"/>
                    <a:pt x="23" y="6"/>
                    <a:pt x="21" y="9"/>
                  </a:cubicBezTo>
                  <a:cubicBezTo>
                    <a:pt x="12" y="31"/>
                    <a:pt x="12" y="31"/>
                    <a:pt x="12" y="31"/>
                  </a:cubicBezTo>
                  <a:cubicBezTo>
                    <a:pt x="11" y="33"/>
                    <a:pt x="9" y="35"/>
                    <a:pt x="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8" name="Freeform 86">
              <a:extLst>
                <a:ext uri="{FF2B5EF4-FFF2-40B4-BE49-F238E27FC236}">
                  <a16:creationId xmlns:a16="http://schemas.microsoft.com/office/drawing/2014/main" id="{1F6BA6DB-8682-D240-BADC-571C01985129}"/>
                </a:ext>
              </a:extLst>
            </p:cNvPr>
            <p:cNvSpPr>
              <a:spLocks/>
            </p:cNvSpPr>
            <p:nvPr/>
          </p:nvSpPr>
          <p:spPr bwMode="auto">
            <a:xfrm>
              <a:off x="3641" y="1820"/>
              <a:ext cx="18" cy="53"/>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10" y="0"/>
                    <a:pt x="12" y="3"/>
                    <a:pt x="12" y="6"/>
                  </a:cubicBezTo>
                  <a:cubicBezTo>
                    <a:pt x="12" y="30"/>
                    <a:pt x="12" y="30"/>
                    <a:pt x="12" y="30"/>
                  </a:cubicBezTo>
                  <a:cubicBezTo>
                    <a:pt x="12" y="33"/>
                    <a:pt x="10"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9" name="Freeform 87">
              <a:extLst>
                <a:ext uri="{FF2B5EF4-FFF2-40B4-BE49-F238E27FC236}">
                  <a16:creationId xmlns:a16="http://schemas.microsoft.com/office/drawing/2014/main" id="{FE697EC8-E5DA-6C49-A676-2F10E8AEA48A}"/>
                </a:ext>
              </a:extLst>
            </p:cNvPr>
            <p:cNvSpPr>
              <a:spLocks/>
            </p:cNvSpPr>
            <p:nvPr/>
          </p:nvSpPr>
          <p:spPr bwMode="auto">
            <a:xfrm>
              <a:off x="3576" y="1832"/>
              <a:ext cx="34" cy="51"/>
            </a:xfrm>
            <a:custGeom>
              <a:avLst/>
              <a:gdLst>
                <a:gd name="T0" fmla="*/ 16 w 23"/>
                <a:gd name="T1" fmla="*/ 35 h 35"/>
                <a:gd name="T2" fmla="*/ 10 w 23"/>
                <a:gd name="T3" fmla="*/ 31 h 35"/>
                <a:gd name="T4" fmla="*/ 1 w 23"/>
                <a:gd name="T5" fmla="*/ 9 h 35"/>
                <a:gd name="T6" fmla="*/ 4 w 23"/>
                <a:gd name="T7" fmla="*/ 1 h 35"/>
                <a:gd name="T8" fmla="*/ 12 w 23"/>
                <a:gd name="T9" fmla="*/ 4 h 35"/>
                <a:gd name="T10" fmla="*/ 21 w 23"/>
                <a:gd name="T11" fmla="*/ 26 h 35"/>
                <a:gd name="T12" fmla="*/ 18 w 23"/>
                <a:gd name="T13" fmla="*/ 34 h 35"/>
                <a:gd name="T14" fmla="*/ 16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16" y="35"/>
                  </a:moveTo>
                  <a:cubicBezTo>
                    <a:pt x="13" y="35"/>
                    <a:pt x="11" y="33"/>
                    <a:pt x="10" y="31"/>
                  </a:cubicBezTo>
                  <a:cubicBezTo>
                    <a:pt x="1" y="9"/>
                    <a:pt x="1" y="9"/>
                    <a:pt x="1" y="9"/>
                  </a:cubicBezTo>
                  <a:cubicBezTo>
                    <a:pt x="0" y="6"/>
                    <a:pt x="1" y="2"/>
                    <a:pt x="4" y="1"/>
                  </a:cubicBezTo>
                  <a:cubicBezTo>
                    <a:pt x="7" y="0"/>
                    <a:pt x="11" y="1"/>
                    <a:pt x="12" y="4"/>
                  </a:cubicBezTo>
                  <a:cubicBezTo>
                    <a:pt x="21" y="26"/>
                    <a:pt x="21" y="26"/>
                    <a:pt x="21" y="26"/>
                  </a:cubicBezTo>
                  <a:cubicBezTo>
                    <a:pt x="23" y="29"/>
                    <a:pt x="21" y="33"/>
                    <a:pt x="18" y="34"/>
                  </a:cubicBezTo>
                  <a:cubicBezTo>
                    <a:pt x="17" y="35"/>
                    <a:pt x="17" y="35"/>
                    <a:pt x="1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0" name="Freeform 88">
              <a:extLst>
                <a:ext uri="{FF2B5EF4-FFF2-40B4-BE49-F238E27FC236}">
                  <a16:creationId xmlns:a16="http://schemas.microsoft.com/office/drawing/2014/main" id="{12D6C954-2EF3-BD42-BFB7-359D0D4F6A5C}"/>
                </a:ext>
              </a:extLst>
            </p:cNvPr>
            <p:cNvSpPr>
              <a:spLocks/>
            </p:cNvSpPr>
            <p:nvPr/>
          </p:nvSpPr>
          <p:spPr bwMode="auto">
            <a:xfrm>
              <a:off x="3521" y="1869"/>
              <a:ext cx="45" cy="42"/>
            </a:xfrm>
            <a:custGeom>
              <a:avLst/>
              <a:gdLst>
                <a:gd name="T0" fmla="*/ 24 w 30"/>
                <a:gd name="T1" fmla="*/ 29 h 29"/>
                <a:gd name="T2" fmla="*/ 19 w 30"/>
                <a:gd name="T3" fmla="*/ 27 h 29"/>
                <a:gd name="T4" fmla="*/ 2 w 30"/>
                <a:gd name="T5" fmla="*/ 10 h 29"/>
                <a:gd name="T6" fmla="*/ 2 w 30"/>
                <a:gd name="T7" fmla="*/ 2 h 29"/>
                <a:gd name="T8" fmla="*/ 11 w 30"/>
                <a:gd name="T9" fmla="*/ 2 h 29"/>
                <a:gd name="T10" fmla="*/ 28 w 30"/>
                <a:gd name="T11" fmla="*/ 19 h 29"/>
                <a:gd name="T12" fmla="*/ 28 w 30"/>
                <a:gd name="T13" fmla="*/ 27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19" y="27"/>
                  </a:cubicBezTo>
                  <a:cubicBezTo>
                    <a:pt x="2" y="10"/>
                    <a:pt x="2" y="10"/>
                    <a:pt x="2" y="10"/>
                  </a:cubicBezTo>
                  <a:cubicBezTo>
                    <a:pt x="0" y="8"/>
                    <a:pt x="0" y="4"/>
                    <a:pt x="2" y="2"/>
                  </a:cubicBezTo>
                  <a:cubicBezTo>
                    <a:pt x="5" y="0"/>
                    <a:pt x="9" y="0"/>
                    <a:pt x="11" y="2"/>
                  </a:cubicBezTo>
                  <a:cubicBezTo>
                    <a:pt x="28" y="19"/>
                    <a:pt x="28" y="19"/>
                    <a:pt x="28" y="19"/>
                  </a:cubicBezTo>
                  <a:cubicBezTo>
                    <a:pt x="30" y="21"/>
                    <a:pt x="30" y="25"/>
                    <a:pt x="28" y="27"/>
                  </a:cubicBezTo>
                  <a:cubicBezTo>
                    <a:pt x="27" y="29"/>
                    <a:pt x="25" y="29"/>
                    <a:pt x="2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1" name="Freeform 89">
              <a:extLst>
                <a:ext uri="{FF2B5EF4-FFF2-40B4-BE49-F238E27FC236}">
                  <a16:creationId xmlns:a16="http://schemas.microsoft.com/office/drawing/2014/main" id="{A35B7786-D1F2-4549-A514-FD155D87A266}"/>
                </a:ext>
              </a:extLst>
            </p:cNvPr>
            <p:cNvSpPr>
              <a:spLocks/>
            </p:cNvSpPr>
            <p:nvPr/>
          </p:nvSpPr>
          <p:spPr bwMode="auto">
            <a:xfrm>
              <a:off x="3484" y="1922"/>
              <a:ext cx="54" cy="32"/>
            </a:xfrm>
            <a:custGeom>
              <a:avLst/>
              <a:gdLst>
                <a:gd name="T0" fmla="*/ 29 w 36"/>
                <a:gd name="T1" fmla="*/ 22 h 22"/>
                <a:gd name="T2" fmla="*/ 27 w 36"/>
                <a:gd name="T3" fmla="*/ 22 h 22"/>
                <a:gd name="T4" fmla="*/ 5 w 36"/>
                <a:gd name="T5" fmla="*/ 13 h 22"/>
                <a:gd name="T6" fmla="*/ 1 w 36"/>
                <a:gd name="T7" fmla="*/ 5 h 22"/>
                <a:gd name="T8" fmla="*/ 9 w 36"/>
                <a:gd name="T9" fmla="*/ 2 h 22"/>
                <a:gd name="T10" fmla="*/ 31 w 36"/>
                <a:gd name="T11" fmla="*/ 11 h 22"/>
                <a:gd name="T12" fmla="*/ 35 w 36"/>
                <a:gd name="T13" fmla="*/ 19 h 22"/>
                <a:gd name="T14" fmla="*/ 29 w 36"/>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2">
                  <a:moveTo>
                    <a:pt x="29" y="22"/>
                  </a:moveTo>
                  <a:cubicBezTo>
                    <a:pt x="28" y="22"/>
                    <a:pt x="28" y="22"/>
                    <a:pt x="27" y="22"/>
                  </a:cubicBezTo>
                  <a:cubicBezTo>
                    <a:pt x="5" y="13"/>
                    <a:pt x="5" y="13"/>
                    <a:pt x="5" y="13"/>
                  </a:cubicBezTo>
                  <a:cubicBezTo>
                    <a:pt x="2" y="11"/>
                    <a:pt x="0" y="8"/>
                    <a:pt x="1" y="5"/>
                  </a:cubicBezTo>
                  <a:cubicBezTo>
                    <a:pt x="3" y="2"/>
                    <a:pt x="6" y="0"/>
                    <a:pt x="9" y="2"/>
                  </a:cubicBezTo>
                  <a:cubicBezTo>
                    <a:pt x="31" y="11"/>
                    <a:pt x="31" y="11"/>
                    <a:pt x="31" y="11"/>
                  </a:cubicBezTo>
                  <a:cubicBezTo>
                    <a:pt x="34" y="12"/>
                    <a:pt x="36" y="16"/>
                    <a:pt x="35" y="19"/>
                  </a:cubicBezTo>
                  <a:cubicBezTo>
                    <a:pt x="34" y="21"/>
                    <a:pt x="31" y="22"/>
                    <a:pt x="2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2" name="Freeform 90">
              <a:extLst>
                <a:ext uri="{FF2B5EF4-FFF2-40B4-BE49-F238E27FC236}">
                  <a16:creationId xmlns:a16="http://schemas.microsoft.com/office/drawing/2014/main" id="{184AEB09-EB08-604B-AC9C-43039EE91DFE}"/>
                </a:ext>
              </a:extLst>
            </p:cNvPr>
            <p:cNvSpPr>
              <a:spLocks noEditPoints="1"/>
            </p:cNvSpPr>
            <p:nvPr/>
          </p:nvSpPr>
          <p:spPr bwMode="auto">
            <a:xfrm>
              <a:off x="3437" y="1784"/>
              <a:ext cx="426" cy="302"/>
            </a:xfrm>
            <a:custGeom>
              <a:avLst/>
              <a:gdLst>
                <a:gd name="T0" fmla="*/ 282 w 288"/>
                <a:gd name="T1" fmla="*/ 204 h 204"/>
                <a:gd name="T2" fmla="*/ 6 w 288"/>
                <a:gd name="T3" fmla="*/ 204 h 204"/>
                <a:gd name="T4" fmla="*/ 0 w 288"/>
                <a:gd name="T5" fmla="*/ 198 h 204"/>
                <a:gd name="T6" fmla="*/ 0 w 288"/>
                <a:gd name="T7" fmla="*/ 144 h 204"/>
                <a:gd name="T8" fmla="*/ 144 w 288"/>
                <a:gd name="T9" fmla="*/ 0 h 204"/>
                <a:gd name="T10" fmla="*/ 288 w 288"/>
                <a:gd name="T11" fmla="*/ 144 h 204"/>
                <a:gd name="T12" fmla="*/ 288 w 288"/>
                <a:gd name="T13" fmla="*/ 198 h 204"/>
                <a:gd name="T14" fmla="*/ 282 w 288"/>
                <a:gd name="T15" fmla="*/ 204 h 204"/>
                <a:gd name="T16" fmla="*/ 12 w 288"/>
                <a:gd name="T17" fmla="*/ 192 h 204"/>
                <a:gd name="T18" fmla="*/ 276 w 288"/>
                <a:gd name="T19" fmla="*/ 192 h 204"/>
                <a:gd name="T20" fmla="*/ 276 w 288"/>
                <a:gd name="T21" fmla="*/ 144 h 204"/>
                <a:gd name="T22" fmla="*/ 144 w 288"/>
                <a:gd name="T23" fmla="*/ 12 h 204"/>
                <a:gd name="T24" fmla="*/ 12 w 288"/>
                <a:gd name="T25" fmla="*/ 144 h 204"/>
                <a:gd name="T26" fmla="*/ 12 w 288"/>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04">
                  <a:moveTo>
                    <a:pt x="282" y="204"/>
                  </a:moveTo>
                  <a:cubicBezTo>
                    <a:pt x="6" y="204"/>
                    <a:pt x="6" y="204"/>
                    <a:pt x="6" y="204"/>
                  </a:cubicBezTo>
                  <a:cubicBezTo>
                    <a:pt x="3" y="204"/>
                    <a:pt x="0" y="201"/>
                    <a:pt x="0" y="198"/>
                  </a:cubicBezTo>
                  <a:cubicBezTo>
                    <a:pt x="0" y="144"/>
                    <a:pt x="0" y="144"/>
                    <a:pt x="0" y="144"/>
                  </a:cubicBezTo>
                  <a:cubicBezTo>
                    <a:pt x="0" y="64"/>
                    <a:pt x="65" y="0"/>
                    <a:pt x="144" y="0"/>
                  </a:cubicBezTo>
                  <a:cubicBezTo>
                    <a:pt x="224" y="0"/>
                    <a:pt x="288" y="64"/>
                    <a:pt x="288" y="144"/>
                  </a:cubicBezTo>
                  <a:cubicBezTo>
                    <a:pt x="288" y="198"/>
                    <a:pt x="288" y="198"/>
                    <a:pt x="288" y="198"/>
                  </a:cubicBezTo>
                  <a:cubicBezTo>
                    <a:pt x="288" y="201"/>
                    <a:pt x="286" y="204"/>
                    <a:pt x="282" y="204"/>
                  </a:cubicBezTo>
                  <a:close/>
                  <a:moveTo>
                    <a:pt x="12" y="192"/>
                  </a:moveTo>
                  <a:cubicBezTo>
                    <a:pt x="276" y="192"/>
                    <a:pt x="276" y="192"/>
                    <a:pt x="276" y="192"/>
                  </a:cubicBezTo>
                  <a:cubicBezTo>
                    <a:pt x="276" y="144"/>
                    <a:pt x="276" y="144"/>
                    <a:pt x="276" y="144"/>
                  </a:cubicBezTo>
                  <a:cubicBezTo>
                    <a:pt x="276" y="71"/>
                    <a:pt x="217" y="12"/>
                    <a:pt x="144" y="12"/>
                  </a:cubicBezTo>
                  <a:cubicBezTo>
                    <a:pt x="71" y="12"/>
                    <a:pt x="12" y="71"/>
                    <a:pt x="12" y="144"/>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153" name="Group 59">
            <a:extLst>
              <a:ext uri="{FF2B5EF4-FFF2-40B4-BE49-F238E27FC236}">
                <a16:creationId xmlns:a16="http://schemas.microsoft.com/office/drawing/2014/main" id="{892D387B-5AA1-8044-8D45-614FDCB30B66}"/>
              </a:ext>
            </a:extLst>
          </p:cNvPr>
          <p:cNvGrpSpPr>
            <a:grpSpLocks noChangeAspect="1"/>
          </p:cNvGrpSpPr>
          <p:nvPr userDrawn="1"/>
        </p:nvGrpSpPr>
        <p:grpSpPr bwMode="auto">
          <a:xfrm>
            <a:off x="2075617" y="3217044"/>
            <a:ext cx="466978" cy="281356"/>
            <a:chOff x="6554" y="532"/>
            <a:chExt cx="400" cy="241"/>
          </a:xfrm>
          <a:solidFill>
            <a:schemeClr val="accent1"/>
          </a:solidFill>
        </p:grpSpPr>
        <p:sp>
          <p:nvSpPr>
            <p:cNvPr id="154" name="Freeform 60">
              <a:extLst>
                <a:ext uri="{FF2B5EF4-FFF2-40B4-BE49-F238E27FC236}">
                  <a16:creationId xmlns:a16="http://schemas.microsoft.com/office/drawing/2014/main" id="{CA82DAE1-B4D6-1142-8988-789C66AB55DB}"/>
                </a:ext>
              </a:extLst>
            </p:cNvPr>
            <p:cNvSpPr>
              <a:spLocks/>
            </p:cNvSpPr>
            <p:nvPr/>
          </p:nvSpPr>
          <p:spPr bwMode="auto">
            <a:xfrm>
              <a:off x="6554" y="532"/>
              <a:ext cx="400" cy="241"/>
            </a:xfrm>
            <a:custGeom>
              <a:avLst/>
              <a:gdLst>
                <a:gd name="T0" fmla="*/ 6 w 271"/>
                <a:gd name="T1" fmla="*/ 163 h 163"/>
                <a:gd name="T2" fmla="*/ 2 w 271"/>
                <a:gd name="T3" fmla="*/ 161 h 163"/>
                <a:gd name="T4" fmla="*/ 2 w 271"/>
                <a:gd name="T5" fmla="*/ 153 h 163"/>
                <a:gd name="T6" fmla="*/ 98 w 271"/>
                <a:gd name="T7" fmla="*/ 45 h 163"/>
                <a:gd name="T8" fmla="*/ 106 w 271"/>
                <a:gd name="T9" fmla="*/ 44 h 163"/>
                <a:gd name="T10" fmla="*/ 174 w 271"/>
                <a:gd name="T11" fmla="*/ 100 h 163"/>
                <a:gd name="T12" fmla="*/ 260 w 271"/>
                <a:gd name="T13" fmla="*/ 3 h 163"/>
                <a:gd name="T14" fmla="*/ 268 w 271"/>
                <a:gd name="T15" fmla="*/ 2 h 163"/>
                <a:gd name="T16" fmla="*/ 269 w 271"/>
                <a:gd name="T17" fmla="*/ 11 h 163"/>
                <a:gd name="T18" fmla="*/ 179 w 271"/>
                <a:gd name="T19" fmla="*/ 113 h 163"/>
                <a:gd name="T20" fmla="*/ 171 w 271"/>
                <a:gd name="T21" fmla="*/ 113 h 163"/>
                <a:gd name="T22" fmla="*/ 103 w 271"/>
                <a:gd name="T23" fmla="*/ 57 h 163"/>
                <a:gd name="T24" fmla="*/ 11 w 271"/>
                <a:gd name="T25" fmla="*/ 161 h 163"/>
                <a:gd name="T26" fmla="*/ 6 w 271"/>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63">
                  <a:moveTo>
                    <a:pt x="6" y="163"/>
                  </a:moveTo>
                  <a:cubicBezTo>
                    <a:pt x="5" y="163"/>
                    <a:pt x="4" y="162"/>
                    <a:pt x="2" y="161"/>
                  </a:cubicBezTo>
                  <a:cubicBezTo>
                    <a:pt x="0" y="159"/>
                    <a:pt x="0" y="155"/>
                    <a:pt x="2" y="153"/>
                  </a:cubicBezTo>
                  <a:cubicBezTo>
                    <a:pt x="98" y="45"/>
                    <a:pt x="98" y="45"/>
                    <a:pt x="98" y="45"/>
                  </a:cubicBezTo>
                  <a:cubicBezTo>
                    <a:pt x="100" y="42"/>
                    <a:pt x="104" y="42"/>
                    <a:pt x="106" y="44"/>
                  </a:cubicBezTo>
                  <a:cubicBezTo>
                    <a:pt x="174" y="100"/>
                    <a:pt x="174" y="100"/>
                    <a:pt x="174" y="100"/>
                  </a:cubicBezTo>
                  <a:cubicBezTo>
                    <a:pt x="260" y="3"/>
                    <a:pt x="260" y="3"/>
                    <a:pt x="260" y="3"/>
                  </a:cubicBezTo>
                  <a:cubicBezTo>
                    <a:pt x="262" y="0"/>
                    <a:pt x="266" y="0"/>
                    <a:pt x="268" y="2"/>
                  </a:cubicBezTo>
                  <a:cubicBezTo>
                    <a:pt x="271" y="5"/>
                    <a:pt x="271" y="8"/>
                    <a:pt x="269" y="11"/>
                  </a:cubicBezTo>
                  <a:cubicBezTo>
                    <a:pt x="179" y="113"/>
                    <a:pt x="179" y="113"/>
                    <a:pt x="179" y="113"/>
                  </a:cubicBezTo>
                  <a:cubicBezTo>
                    <a:pt x="177" y="115"/>
                    <a:pt x="173" y="116"/>
                    <a:pt x="171" y="113"/>
                  </a:cubicBezTo>
                  <a:cubicBezTo>
                    <a:pt x="103" y="57"/>
                    <a:pt x="103" y="57"/>
                    <a:pt x="103" y="57"/>
                  </a:cubicBezTo>
                  <a:cubicBezTo>
                    <a:pt x="11" y="161"/>
                    <a:pt x="11" y="161"/>
                    <a:pt x="11" y="161"/>
                  </a:cubicBezTo>
                  <a:cubicBezTo>
                    <a:pt x="10" y="162"/>
                    <a:pt x="8" y="163"/>
                    <a:pt x="6"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55" name="Freeform 61">
              <a:extLst>
                <a:ext uri="{FF2B5EF4-FFF2-40B4-BE49-F238E27FC236}">
                  <a16:creationId xmlns:a16="http://schemas.microsoft.com/office/drawing/2014/main" id="{F6DD371E-5D02-AF4E-8FE8-2BC519C3177C}"/>
                </a:ext>
              </a:extLst>
            </p:cNvPr>
            <p:cNvSpPr>
              <a:spLocks/>
            </p:cNvSpPr>
            <p:nvPr/>
          </p:nvSpPr>
          <p:spPr bwMode="auto">
            <a:xfrm>
              <a:off x="6812" y="534"/>
              <a:ext cx="141" cy="124"/>
            </a:xfrm>
            <a:custGeom>
              <a:avLst/>
              <a:gdLst>
                <a:gd name="T0" fmla="*/ 89 w 95"/>
                <a:gd name="T1" fmla="*/ 84 h 84"/>
                <a:gd name="T2" fmla="*/ 83 w 95"/>
                <a:gd name="T3" fmla="*/ 78 h 84"/>
                <a:gd name="T4" fmla="*/ 83 w 95"/>
                <a:gd name="T5" fmla="*/ 12 h 84"/>
                <a:gd name="T6" fmla="*/ 6 w 95"/>
                <a:gd name="T7" fmla="*/ 12 h 84"/>
                <a:gd name="T8" fmla="*/ 0 w 95"/>
                <a:gd name="T9" fmla="*/ 6 h 84"/>
                <a:gd name="T10" fmla="*/ 6 w 95"/>
                <a:gd name="T11" fmla="*/ 0 h 84"/>
                <a:gd name="T12" fmla="*/ 89 w 95"/>
                <a:gd name="T13" fmla="*/ 0 h 84"/>
                <a:gd name="T14" fmla="*/ 95 w 95"/>
                <a:gd name="T15" fmla="*/ 6 h 84"/>
                <a:gd name="T16" fmla="*/ 95 w 95"/>
                <a:gd name="T17" fmla="*/ 78 h 84"/>
                <a:gd name="T18" fmla="*/ 89 w 95"/>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84">
                  <a:moveTo>
                    <a:pt x="89" y="84"/>
                  </a:moveTo>
                  <a:cubicBezTo>
                    <a:pt x="86" y="84"/>
                    <a:pt x="83" y="81"/>
                    <a:pt x="83" y="78"/>
                  </a:cubicBezTo>
                  <a:cubicBezTo>
                    <a:pt x="83" y="12"/>
                    <a:pt x="83" y="12"/>
                    <a:pt x="83" y="12"/>
                  </a:cubicBezTo>
                  <a:cubicBezTo>
                    <a:pt x="6" y="12"/>
                    <a:pt x="6" y="12"/>
                    <a:pt x="6" y="12"/>
                  </a:cubicBezTo>
                  <a:cubicBezTo>
                    <a:pt x="3" y="12"/>
                    <a:pt x="0" y="9"/>
                    <a:pt x="0" y="6"/>
                  </a:cubicBezTo>
                  <a:cubicBezTo>
                    <a:pt x="0" y="3"/>
                    <a:pt x="3" y="0"/>
                    <a:pt x="6" y="0"/>
                  </a:cubicBezTo>
                  <a:cubicBezTo>
                    <a:pt x="89" y="0"/>
                    <a:pt x="89" y="0"/>
                    <a:pt x="89" y="0"/>
                  </a:cubicBezTo>
                  <a:cubicBezTo>
                    <a:pt x="93" y="0"/>
                    <a:pt x="95" y="3"/>
                    <a:pt x="95" y="6"/>
                  </a:cubicBezTo>
                  <a:cubicBezTo>
                    <a:pt x="95" y="78"/>
                    <a:pt x="95" y="78"/>
                    <a:pt x="95" y="78"/>
                  </a:cubicBezTo>
                  <a:cubicBezTo>
                    <a:pt x="95" y="81"/>
                    <a:pt x="93" y="84"/>
                    <a:pt x="8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grpSp>
      <p:grpSp>
        <p:nvGrpSpPr>
          <p:cNvPr id="156" name="Group 60">
            <a:extLst>
              <a:ext uri="{FF2B5EF4-FFF2-40B4-BE49-F238E27FC236}">
                <a16:creationId xmlns:a16="http://schemas.microsoft.com/office/drawing/2014/main" id="{909B4C50-0B6B-F940-B96B-0F025E25749D}"/>
              </a:ext>
            </a:extLst>
          </p:cNvPr>
          <p:cNvGrpSpPr>
            <a:grpSpLocks noChangeAspect="1"/>
          </p:cNvGrpSpPr>
          <p:nvPr userDrawn="1"/>
        </p:nvGrpSpPr>
        <p:grpSpPr bwMode="auto">
          <a:xfrm>
            <a:off x="3329567" y="3117577"/>
            <a:ext cx="491836" cy="480291"/>
            <a:chOff x="6726" y="600"/>
            <a:chExt cx="426" cy="416"/>
          </a:xfrm>
          <a:solidFill>
            <a:schemeClr val="accent1"/>
          </a:solidFill>
        </p:grpSpPr>
        <p:sp>
          <p:nvSpPr>
            <p:cNvPr id="157" name="Freeform 61">
              <a:extLst>
                <a:ext uri="{FF2B5EF4-FFF2-40B4-BE49-F238E27FC236}">
                  <a16:creationId xmlns:a16="http://schemas.microsoft.com/office/drawing/2014/main" id="{9C3A8E24-140A-A045-9B50-E9B468100282}"/>
                </a:ext>
              </a:extLst>
            </p:cNvPr>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62">
              <a:extLst>
                <a:ext uri="{FF2B5EF4-FFF2-40B4-BE49-F238E27FC236}">
                  <a16:creationId xmlns:a16="http://schemas.microsoft.com/office/drawing/2014/main" id="{7B95F1FD-5650-BC4B-808D-C3715C5F40BE}"/>
                </a:ext>
              </a:extLst>
            </p:cNvPr>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63">
              <a:extLst>
                <a:ext uri="{FF2B5EF4-FFF2-40B4-BE49-F238E27FC236}">
                  <a16:creationId xmlns:a16="http://schemas.microsoft.com/office/drawing/2014/main" id="{0ACA05DC-D168-ED4A-8F9D-48683873D78A}"/>
                </a:ext>
              </a:extLst>
            </p:cNvPr>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64">
              <a:extLst>
                <a:ext uri="{FF2B5EF4-FFF2-40B4-BE49-F238E27FC236}">
                  <a16:creationId xmlns:a16="http://schemas.microsoft.com/office/drawing/2014/main" id="{DEACE061-660B-B846-81F5-5CAC95D88ABD}"/>
                </a:ext>
              </a:extLst>
            </p:cNvPr>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65">
              <a:extLst>
                <a:ext uri="{FF2B5EF4-FFF2-40B4-BE49-F238E27FC236}">
                  <a16:creationId xmlns:a16="http://schemas.microsoft.com/office/drawing/2014/main" id="{6C1EFCFD-1918-4C4B-9CE7-E8EFB1D43AEC}"/>
                </a:ext>
              </a:extLst>
            </p:cNvPr>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66">
              <a:extLst>
                <a:ext uri="{FF2B5EF4-FFF2-40B4-BE49-F238E27FC236}">
                  <a16:creationId xmlns:a16="http://schemas.microsoft.com/office/drawing/2014/main" id="{E3276A80-6E12-C248-A63A-BDDBCB6DC276}"/>
                </a:ext>
              </a:extLst>
            </p:cNvPr>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67">
              <a:extLst>
                <a:ext uri="{FF2B5EF4-FFF2-40B4-BE49-F238E27FC236}">
                  <a16:creationId xmlns:a16="http://schemas.microsoft.com/office/drawing/2014/main" id="{FA66DBB2-838B-4C4A-BA40-168FEF07086F}"/>
                </a:ext>
              </a:extLst>
            </p:cNvPr>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68">
              <a:extLst>
                <a:ext uri="{FF2B5EF4-FFF2-40B4-BE49-F238E27FC236}">
                  <a16:creationId xmlns:a16="http://schemas.microsoft.com/office/drawing/2014/main" id="{93019F76-8284-AF42-815A-EE8C56616EEB}"/>
                </a:ext>
              </a:extLst>
            </p:cNvPr>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69">
              <a:extLst>
                <a:ext uri="{FF2B5EF4-FFF2-40B4-BE49-F238E27FC236}">
                  <a16:creationId xmlns:a16="http://schemas.microsoft.com/office/drawing/2014/main" id="{994737E9-AB00-4844-A2D9-029280879396}"/>
                </a:ext>
              </a:extLst>
            </p:cNvPr>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0">
              <a:extLst>
                <a:ext uri="{FF2B5EF4-FFF2-40B4-BE49-F238E27FC236}">
                  <a16:creationId xmlns:a16="http://schemas.microsoft.com/office/drawing/2014/main" id="{31011639-86D2-1945-816C-1890494209C3}"/>
                </a:ext>
              </a:extLst>
            </p:cNvPr>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1">
              <a:extLst>
                <a:ext uri="{FF2B5EF4-FFF2-40B4-BE49-F238E27FC236}">
                  <a16:creationId xmlns:a16="http://schemas.microsoft.com/office/drawing/2014/main" id="{351419A5-CCB8-0F4A-A9D8-85EBBC43D894}"/>
                </a:ext>
              </a:extLst>
            </p:cNvPr>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2">
              <a:extLst>
                <a:ext uri="{FF2B5EF4-FFF2-40B4-BE49-F238E27FC236}">
                  <a16:creationId xmlns:a16="http://schemas.microsoft.com/office/drawing/2014/main" id="{E9D27936-5D5D-614F-8C1C-7B1D6C8F53BC}"/>
                </a:ext>
              </a:extLst>
            </p:cNvPr>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9" name="Group 147">
            <a:extLst>
              <a:ext uri="{FF2B5EF4-FFF2-40B4-BE49-F238E27FC236}">
                <a16:creationId xmlns:a16="http://schemas.microsoft.com/office/drawing/2014/main" id="{1A45C7C7-247A-8046-A96E-AD1F982C8EF8}"/>
              </a:ext>
            </a:extLst>
          </p:cNvPr>
          <p:cNvGrpSpPr>
            <a:grpSpLocks noChangeAspect="1"/>
          </p:cNvGrpSpPr>
          <p:nvPr userDrawn="1"/>
        </p:nvGrpSpPr>
        <p:grpSpPr bwMode="auto">
          <a:xfrm>
            <a:off x="4602982" y="4317934"/>
            <a:ext cx="492991" cy="480291"/>
            <a:chOff x="4660" y="3155"/>
            <a:chExt cx="427" cy="416"/>
          </a:xfrm>
          <a:solidFill>
            <a:schemeClr val="accent1"/>
          </a:solidFill>
        </p:grpSpPr>
        <p:sp>
          <p:nvSpPr>
            <p:cNvPr id="170" name="Freeform 148">
              <a:extLst>
                <a:ext uri="{FF2B5EF4-FFF2-40B4-BE49-F238E27FC236}">
                  <a16:creationId xmlns:a16="http://schemas.microsoft.com/office/drawing/2014/main" id="{8E8C409B-9E97-C84A-B9D3-A35AAE508CE2}"/>
                </a:ext>
              </a:extLst>
            </p:cNvPr>
            <p:cNvSpPr>
              <a:spLocks/>
            </p:cNvSpPr>
            <p:nvPr/>
          </p:nvSpPr>
          <p:spPr bwMode="auto">
            <a:xfrm>
              <a:off x="4952" y="3213"/>
              <a:ext cx="75" cy="72"/>
            </a:xfrm>
            <a:custGeom>
              <a:avLst/>
              <a:gdLst>
                <a:gd name="T0" fmla="*/ 7 w 51"/>
                <a:gd name="T1" fmla="*/ 50 h 50"/>
                <a:gd name="T2" fmla="*/ 3 w 51"/>
                <a:gd name="T3" fmla="*/ 48 h 50"/>
                <a:gd name="T4" fmla="*/ 3 w 51"/>
                <a:gd name="T5" fmla="*/ 40 h 50"/>
                <a:gd name="T6" fmla="*/ 40 w 51"/>
                <a:gd name="T7" fmla="*/ 3 h 50"/>
                <a:gd name="T8" fmla="*/ 49 w 51"/>
                <a:gd name="T9" fmla="*/ 3 h 50"/>
                <a:gd name="T10" fmla="*/ 49 w 51"/>
                <a:gd name="T11" fmla="*/ 11 h 50"/>
                <a:gd name="T12" fmla="*/ 11 w 51"/>
                <a:gd name="T13" fmla="*/ 48 h 50"/>
                <a:gd name="T14" fmla="*/ 7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7" y="50"/>
                  </a:moveTo>
                  <a:cubicBezTo>
                    <a:pt x="6" y="50"/>
                    <a:pt x="4" y="49"/>
                    <a:pt x="3" y="48"/>
                  </a:cubicBezTo>
                  <a:cubicBezTo>
                    <a:pt x="0" y="46"/>
                    <a:pt x="0" y="42"/>
                    <a:pt x="3" y="40"/>
                  </a:cubicBezTo>
                  <a:cubicBezTo>
                    <a:pt x="40" y="3"/>
                    <a:pt x="40" y="3"/>
                    <a:pt x="40" y="3"/>
                  </a:cubicBezTo>
                  <a:cubicBezTo>
                    <a:pt x="42" y="0"/>
                    <a:pt x="46" y="0"/>
                    <a:pt x="49" y="3"/>
                  </a:cubicBezTo>
                  <a:cubicBezTo>
                    <a:pt x="51" y="5"/>
                    <a:pt x="51" y="9"/>
                    <a:pt x="49" y="11"/>
                  </a:cubicBezTo>
                  <a:cubicBezTo>
                    <a:pt x="11" y="48"/>
                    <a:pt x="11" y="48"/>
                    <a:pt x="11" y="48"/>
                  </a:cubicBezTo>
                  <a:cubicBezTo>
                    <a:pt x="10" y="49"/>
                    <a:pt x="9" y="50"/>
                    <a:pt x="7"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1" name="Freeform 149">
              <a:extLst>
                <a:ext uri="{FF2B5EF4-FFF2-40B4-BE49-F238E27FC236}">
                  <a16:creationId xmlns:a16="http://schemas.microsoft.com/office/drawing/2014/main" id="{DA0B5ECD-870E-4848-9CD3-F2A48AAED96F}"/>
                </a:ext>
              </a:extLst>
            </p:cNvPr>
            <p:cNvSpPr>
              <a:spLocks noEditPoints="1"/>
            </p:cNvSpPr>
            <p:nvPr/>
          </p:nvSpPr>
          <p:spPr bwMode="auto">
            <a:xfrm>
              <a:off x="4998"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2" name="Freeform 150">
              <a:extLst>
                <a:ext uri="{FF2B5EF4-FFF2-40B4-BE49-F238E27FC236}">
                  <a16:creationId xmlns:a16="http://schemas.microsoft.com/office/drawing/2014/main" id="{F35591AC-ECAA-6A44-8F99-819ED52E6DAB}"/>
                </a:ext>
              </a:extLst>
            </p:cNvPr>
            <p:cNvSpPr>
              <a:spLocks/>
            </p:cNvSpPr>
            <p:nvPr/>
          </p:nvSpPr>
          <p:spPr bwMode="auto">
            <a:xfrm>
              <a:off x="4970" y="3457"/>
              <a:ext cx="57" cy="55"/>
            </a:xfrm>
            <a:custGeom>
              <a:avLst/>
              <a:gdLst>
                <a:gd name="T0" fmla="*/ 32 w 39"/>
                <a:gd name="T1" fmla="*/ 38 h 38"/>
                <a:gd name="T2" fmla="*/ 28 w 39"/>
                <a:gd name="T3" fmla="*/ 36 h 38"/>
                <a:gd name="T4" fmla="*/ 2 w 39"/>
                <a:gd name="T5" fmla="*/ 11 h 38"/>
                <a:gd name="T6" fmla="*/ 2 w 39"/>
                <a:gd name="T7" fmla="*/ 2 h 38"/>
                <a:gd name="T8" fmla="*/ 11 w 39"/>
                <a:gd name="T9" fmla="*/ 2 h 38"/>
                <a:gd name="T10" fmla="*/ 36 w 39"/>
                <a:gd name="T11" fmla="*/ 28 h 38"/>
                <a:gd name="T12" fmla="*/ 36 w 39"/>
                <a:gd name="T13" fmla="*/ 36 h 38"/>
                <a:gd name="T14" fmla="*/ 32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32" y="38"/>
                  </a:moveTo>
                  <a:cubicBezTo>
                    <a:pt x="30" y="38"/>
                    <a:pt x="29" y="37"/>
                    <a:pt x="28" y="36"/>
                  </a:cubicBezTo>
                  <a:cubicBezTo>
                    <a:pt x="2" y="11"/>
                    <a:pt x="2" y="11"/>
                    <a:pt x="2" y="11"/>
                  </a:cubicBezTo>
                  <a:cubicBezTo>
                    <a:pt x="0" y="8"/>
                    <a:pt x="0" y="4"/>
                    <a:pt x="2" y="2"/>
                  </a:cubicBezTo>
                  <a:cubicBezTo>
                    <a:pt x="5" y="0"/>
                    <a:pt x="8" y="0"/>
                    <a:pt x="11" y="2"/>
                  </a:cubicBezTo>
                  <a:cubicBezTo>
                    <a:pt x="36" y="28"/>
                    <a:pt x="36" y="28"/>
                    <a:pt x="36" y="28"/>
                  </a:cubicBezTo>
                  <a:cubicBezTo>
                    <a:pt x="39" y="30"/>
                    <a:pt x="39" y="34"/>
                    <a:pt x="36" y="36"/>
                  </a:cubicBezTo>
                  <a:cubicBezTo>
                    <a:pt x="35" y="37"/>
                    <a:pt x="33" y="38"/>
                    <a:pt x="32"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3" name="Freeform 151">
              <a:extLst>
                <a:ext uri="{FF2B5EF4-FFF2-40B4-BE49-F238E27FC236}">
                  <a16:creationId xmlns:a16="http://schemas.microsoft.com/office/drawing/2014/main" id="{7C40EEF9-FCC2-A541-B120-A45140879919}"/>
                </a:ext>
              </a:extLst>
            </p:cNvPr>
            <p:cNvSpPr>
              <a:spLocks noEditPoints="1"/>
            </p:cNvSpPr>
            <p:nvPr/>
          </p:nvSpPr>
          <p:spPr bwMode="auto">
            <a:xfrm>
              <a:off x="4998"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4" name="Freeform 152">
              <a:extLst>
                <a:ext uri="{FF2B5EF4-FFF2-40B4-BE49-F238E27FC236}">
                  <a16:creationId xmlns:a16="http://schemas.microsoft.com/office/drawing/2014/main" id="{A9892F93-4546-3D4E-B74D-759D573B708D}"/>
                </a:ext>
              </a:extLst>
            </p:cNvPr>
            <p:cNvSpPr>
              <a:spLocks/>
            </p:cNvSpPr>
            <p:nvPr/>
          </p:nvSpPr>
          <p:spPr bwMode="auto">
            <a:xfrm>
              <a:off x="4720" y="3213"/>
              <a:ext cx="75" cy="72"/>
            </a:xfrm>
            <a:custGeom>
              <a:avLst/>
              <a:gdLst>
                <a:gd name="T0" fmla="*/ 44 w 51"/>
                <a:gd name="T1" fmla="*/ 50 h 50"/>
                <a:gd name="T2" fmla="*/ 40 w 51"/>
                <a:gd name="T3" fmla="*/ 48 h 50"/>
                <a:gd name="T4" fmla="*/ 3 w 51"/>
                <a:gd name="T5" fmla="*/ 11 h 50"/>
                <a:gd name="T6" fmla="*/ 2 w 51"/>
                <a:gd name="T7" fmla="*/ 3 h 50"/>
                <a:gd name="T8" fmla="*/ 11 w 51"/>
                <a:gd name="T9" fmla="*/ 3 h 50"/>
                <a:gd name="T10" fmla="*/ 48 w 51"/>
                <a:gd name="T11" fmla="*/ 40 h 50"/>
                <a:gd name="T12" fmla="*/ 48 w 51"/>
                <a:gd name="T13" fmla="*/ 48 h 50"/>
                <a:gd name="T14" fmla="*/ 44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44" y="50"/>
                  </a:moveTo>
                  <a:cubicBezTo>
                    <a:pt x="43" y="50"/>
                    <a:pt x="41" y="49"/>
                    <a:pt x="40" y="48"/>
                  </a:cubicBezTo>
                  <a:cubicBezTo>
                    <a:pt x="3" y="11"/>
                    <a:pt x="3" y="11"/>
                    <a:pt x="3" y="11"/>
                  </a:cubicBezTo>
                  <a:cubicBezTo>
                    <a:pt x="0" y="9"/>
                    <a:pt x="0" y="5"/>
                    <a:pt x="2" y="3"/>
                  </a:cubicBezTo>
                  <a:cubicBezTo>
                    <a:pt x="5" y="0"/>
                    <a:pt x="9" y="0"/>
                    <a:pt x="11" y="3"/>
                  </a:cubicBezTo>
                  <a:cubicBezTo>
                    <a:pt x="48" y="40"/>
                    <a:pt x="48" y="40"/>
                    <a:pt x="48" y="40"/>
                  </a:cubicBezTo>
                  <a:cubicBezTo>
                    <a:pt x="51" y="42"/>
                    <a:pt x="51" y="46"/>
                    <a:pt x="48" y="48"/>
                  </a:cubicBezTo>
                  <a:cubicBezTo>
                    <a:pt x="47" y="49"/>
                    <a:pt x="46" y="50"/>
                    <a:pt x="4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5" name="Freeform 153">
              <a:extLst>
                <a:ext uri="{FF2B5EF4-FFF2-40B4-BE49-F238E27FC236}">
                  <a16:creationId xmlns:a16="http://schemas.microsoft.com/office/drawing/2014/main" id="{FC0B3E8E-2558-BE41-ADEB-7D5023F6BD96}"/>
                </a:ext>
              </a:extLst>
            </p:cNvPr>
            <p:cNvSpPr>
              <a:spLocks noEditPoints="1"/>
            </p:cNvSpPr>
            <p:nvPr/>
          </p:nvSpPr>
          <p:spPr bwMode="auto">
            <a:xfrm>
              <a:off x="4660"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6" name="Freeform 154">
              <a:extLst>
                <a:ext uri="{FF2B5EF4-FFF2-40B4-BE49-F238E27FC236}">
                  <a16:creationId xmlns:a16="http://schemas.microsoft.com/office/drawing/2014/main" id="{AF5CD9F4-8D4C-B94E-A070-7BA0E2494A4C}"/>
                </a:ext>
              </a:extLst>
            </p:cNvPr>
            <p:cNvSpPr>
              <a:spLocks/>
            </p:cNvSpPr>
            <p:nvPr/>
          </p:nvSpPr>
          <p:spPr bwMode="auto">
            <a:xfrm>
              <a:off x="4721" y="3457"/>
              <a:ext cx="56" cy="55"/>
            </a:xfrm>
            <a:custGeom>
              <a:avLst/>
              <a:gdLst>
                <a:gd name="T0" fmla="*/ 6 w 38"/>
                <a:gd name="T1" fmla="*/ 38 h 38"/>
                <a:gd name="T2" fmla="*/ 2 w 38"/>
                <a:gd name="T3" fmla="*/ 36 h 38"/>
                <a:gd name="T4" fmla="*/ 2 w 38"/>
                <a:gd name="T5" fmla="*/ 28 h 38"/>
                <a:gd name="T6" fmla="*/ 27 w 38"/>
                <a:gd name="T7" fmla="*/ 2 h 38"/>
                <a:gd name="T8" fmla="*/ 36 w 38"/>
                <a:gd name="T9" fmla="*/ 2 h 38"/>
                <a:gd name="T10" fmla="*/ 36 w 38"/>
                <a:gd name="T11" fmla="*/ 11 h 38"/>
                <a:gd name="T12" fmla="*/ 10 w 38"/>
                <a:gd name="T13" fmla="*/ 36 h 38"/>
                <a:gd name="T14" fmla="*/ 6 w 38"/>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6" y="38"/>
                  </a:moveTo>
                  <a:cubicBezTo>
                    <a:pt x="5" y="38"/>
                    <a:pt x="3" y="37"/>
                    <a:pt x="2" y="36"/>
                  </a:cubicBezTo>
                  <a:cubicBezTo>
                    <a:pt x="0" y="34"/>
                    <a:pt x="0" y="30"/>
                    <a:pt x="2" y="28"/>
                  </a:cubicBezTo>
                  <a:cubicBezTo>
                    <a:pt x="27" y="2"/>
                    <a:pt x="27" y="2"/>
                    <a:pt x="27" y="2"/>
                  </a:cubicBezTo>
                  <a:cubicBezTo>
                    <a:pt x="30" y="0"/>
                    <a:pt x="33" y="0"/>
                    <a:pt x="36" y="2"/>
                  </a:cubicBezTo>
                  <a:cubicBezTo>
                    <a:pt x="38" y="4"/>
                    <a:pt x="38" y="8"/>
                    <a:pt x="36" y="11"/>
                  </a:cubicBezTo>
                  <a:cubicBezTo>
                    <a:pt x="10" y="36"/>
                    <a:pt x="10" y="36"/>
                    <a:pt x="10" y="36"/>
                  </a:cubicBezTo>
                  <a:cubicBezTo>
                    <a:pt x="9" y="37"/>
                    <a:pt x="8" y="38"/>
                    <a:pt x="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7" name="Freeform 155">
              <a:extLst>
                <a:ext uri="{FF2B5EF4-FFF2-40B4-BE49-F238E27FC236}">
                  <a16:creationId xmlns:a16="http://schemas.microsoft.com/office/drawing/2014/main" id="{B1B15CB0-A7E5-BC4F-A0BC-F0DE234CCD0C}"/>
                </a:ext>
              </a:extLst>
            </p:cNvPr>
            <p:cNvSpPr>
              <a:spLocks noEditPoints="1"/>
            </p:cNvSpPr>
            <p:nvPr/>
          </p:nvSpPr>
          <p:spPr bwMode="auto">
            <a:xfrm>
              <a:off x="4660"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8" name="Freeform 156">
              <a:extLst>
                <a:ext uri="{FF2B5EF4-FFF2-40B4-BE49-F238E27FC236}">
                  <a16:creationId xmlns:a16="http://schemas.microsoft.com/office/drawing/2014/main" id="{67AB54EA-1D00-BA41-A554-14265C9BADB6}"/>
                </a:ext>
              </a:extLst>
            </p:cNvPr>
            <p:cNvSpPr>
              <a:spLocks/>
            </p:cNvSpPr>
            <p:nvPr/>
          </p:nvSpPr>
          <p:spPr bwMode="auto">
            <a:xfrm>
              <a:off x="4944" y="3346"/>
              <a:ext cx="72"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9" name="Freeform 157">
              <a:extLst>
                <a:ext uri="{FF2B5EF4-FFF2-40B4-BE49-F238E27FC236}">
                  <a16:creationId xmlns:a16="http://schemas.microsoft.com/office/drawing/2014/main" id="{7CFDB85D-494A-024F-86F2-B6983F221C93}"/>
                </a:ext>
              </a:extLst>
            </p:cNvPr>
            <p:cNvSpPr>
              <a:spLocks noEditPoints="1"/>
            </p:cNvSpPr>
            <p:nvPr/>
          </p:nvSpPr>
          <p:spPr bwMode="auto">
            <a:xfrm>
              <a:off x="4998"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0" name="Freeform 158">
              <a:extLst>
                <a:ext uri="{FF2B5EF4-FFF2-40B4-BE49-F238E27FC236}">
                  <a16:creationId xmlns:a16="http://schemas.microsoft.com/office/drawing/2014/main" id="{29B1044C-E2D2-6641-83C4-F6039E8C3EAB}"/>
                </a:ext>
              </a:extLst>
            </p:cNvPr>
            <p:cNvSpPr>
              <a:spLocks/>
            </p:cNvSpPr>
            <p:nvPr/>
          </p:nvSpPr>
          <p:spPr bwMode="auto">
            <a:xfrm>
              <a:off x="4731" y="3346"/>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1" name="Freeform 159">
              <a:extLst>
                <a:ext uri="{FF2B5EF4-FFF2-40B4-BE49-F238E27FC236}">
                  <a16:creationId xmlns:a16="http://schemas.microsoft.com/office/drawing/2014/main" id="{D04495BF-6265-7A4F-9624-AF37EE9A7BE3}"/>
                </a:ext>
              </a:extLst>
            </p:cNvPr>
            <p:cNvSpPr>
              <a:spLocks noEditPoints="1"/>
            </p:cNvSpPr>
            <p:nvPr/>
          </p:nvSpPr>
          <p:spPr bwMode="auto">
            <a:xfrm>
              <a:off x="4660"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2" name="Oval 160">
              <a:extLst>
                <a:ext uri="{FF2B5EF4-FFF2-40B4-BE49-F238E27FC236}">
                  <a16:creationId xmlns:a16="http://schemas.microsoft.com/office/drawing/2014/main" id="{0DCD1D92-34C0-2940-9188-97E05488F343}"/>
                </a:ext>
              </a:extLst>
            </p:cNvPr>
            <p:cNvSpPr>
              <a:spLocks noChangeArrowheads="1"/>
            </p:cNvSpPr>
            <p:nvPr/>
          </p:nvSpPr>
          <p:spPr bwMode="auto">
            <a:xfrm>
              <a:off x="4850" y="343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3" name="Freeform 161">
              <a:extLst>
                <a:ext uri="{FF2B5EF4-FFF2-40B4-BE49-F238E27FC236}">
                  <a16:creationId xmlns:a16="http://schemas.microsoft.com/office/drawing/2014/main" id="{7619177A-DB0B-F247-9FF6-F0476A03D96B}"/>
                </a:ext>
              </a:extLst>
            </p:cNvPr>
            <p:cNvSpPr>
              <a:spLocks/>
            </p:cNvSpPr>
            <p:nvPr/>
          </p:nvSpPr>
          <p:spPr bwMode="auto">
            <a:xfrm>
              <a:off x="4811" y="3275"/>
              <a:ext cx="107" cy="146"/>
            </a:xfrm>
            <a:custGeom>
              <a:avLst/>
              <a:gdLst>
                <a:gd name="T0" fmla="*/ 36 w 72"/>
                <a:gd name="T1" fmla="*/ 101 h 101"/>
                <a:gd name="T2" fmla="*/ 30 w 72"/>
                <a:gd name="T3" fmla="*/ 95 h 101"/>
                <a:gd name="T4" fmla="*/ 30 w 72"/>
                <a:gd name="T5" fmla="*/ 65 h 101"/>
                <a:gd name="T6" fmla="*/ 36 w 72"/>
                <a:gd name="T7" fmla="*/ 59 h 101"/>
                <a:gd name="T8" fmla="*/ 60 w 72"/>
                <a:gd name="T9" fmla="*/ 36 h 101"/>
                <a:gd name="T10" fmla="*/ 36 w 72"/>
                <a:gd name="T11" fmla="*/ 12 h 101"/>
                <a:gd name="T12" fmla="*/ 12 w 72"/>
                <a:gd name="T13" fmla="*/ 36 h 101"/>
                <a:gd name="T14" fmla="*/ 6 w 72"/>
                <a:gd name="T15" fmla="*/ 42 h 101"/>
                <a:gd name="T16" fmla="*/ 0 w 72"/>
                <a:gd name="T17" fmla="*/ 36 h 101"/>
                <a:gd name="T18" fmla="*/ 36 w 72"/>
                <a:gd name="T19" fmla="*/ 0 h 101"/>
                <a:gd name="T20" fmla="*/ 72 w 72"/>
                <a:gd name="T21" fmla="*/ 36 h 101"/>
                <a:gd name="T22" fmla="*/ 42 w 72"/>
                <a:gd name="T23" fmla="*/ 71 h 101"/>
                <a:gd name="T24" fmla="*/ 42 w 72"/>
                <a:gd name="T25" fmla="*/ 95 h 101"/>
                <a:gd name="T26" fmla="*/ 36 w 72"/>
                <a:gd name="T2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101">
                  <a:moveTo>
                    <a:pt x="36" y="101"/>
                  </a:moveTo>
                  <a:cubicBezTo>
                    <a:pt x="33" y="101"/>
                    <a:pt x="30" y="99"/>
                    <a:pt x="30" y="95"/>
                  </a:cubicBezTo>
                  <a:cubicBezTo>
                    <a:pt x="30" y="65"/>
                    <a:pt x="30" y="65"/>
                    <a:pt x="30" y="65"/>
                  </a:cubicBezTo>
                  <a:cubicBezTo>
                    <a:pt x="30" y="62"/>
                    <a:pt x="33" y="59"/>
                    <a:pt x="36" y="59"/>
                  </a:cubicBezTo>
                  <a:cubicBezTo>
                    <a:pt x="49" y="59"/>
                    <a:pt x="60" y="49"/>
                    <a:pt x="60" y="36"/>
                  </a:cubicBezTo>
                  <a:cubicBezTo>
                    <a:pt x="60" y="23"/>
                    <a:pt x="49" y="12"/>
                    <a:pt x="36" y="12"/>
                  </a:cubicBezTo>
                  <a:cubicBezTo>
                    <a:pt x="23" y="12"/>
                    <a:pt x="12" y="23"/>
                    <a:pt x="12" y="36"/>
                  </a:cubicBezTo>
                  <a:cubicBezTo>
                    <a:pt x="12" y="39"/>
                    <a:pt x="10" y="42"/>
                    <a:pt x="6" y="42"/>
                  </a:cubicBezTo>
                  <a:cubicBezTo>
                    <a:pt x="3" y="42"/>
                    <a:pt x="0" y="39"/>
                    <a:pt x="0" y="36"/>
                  </a:cubicBezTo>
                  <a:cubicBezTo>
                    <a:pt x="0" y="16"/>
                    <a:pt x="16" y="0"/>
                    <a:pt x="36" y="0"/>
                  </a:cubicBezTo>
                  <a:cubicBezTo>
                    <a:pt x="56" y="0"/>
                    <a:pt x="72" y="16"/>
                    <a:pt x="72" y="36"/>
                  </a:cubicBezTo>
                  <a:cubicBezTo>
                    <a:pt x="72" y="53"/>
                    <a:pt x="59" y="68"/>
                    <a:pt x="42" y="71"/>
                  </a:cubicBezTo>
                  <a:cubicBezTo>
                    <a:pt x="42" y="95"/>
                    <a:pt x="42" y="95"/>
                    <a:pt x="42" y="95"/>
                  </a:cubicBezTo>
                  <a:cubicBezTo>
                    <a:pt x="42" y="99"/>
                    <a:pt x="39" y="101"/>
                    <a:pt x="3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185" name="Group 98">
            <a:extLst>
              <a:ext uri="{FF2B5EF4-FFF2-40B4-BE49-F238E27FC236}">
                <a16:creationId xmlns:a16="http://schemas.microsoft.com/office/drawing/2014/main" id="{7C33E39D-1B8D-8E4E-9D4F-DA8DD65CA1F9}"/>
              </a:ext>
            </a:extLst>
          </p:cNvPr>
          <p:cNvGrpSpPr>
            <a:grpSpLocks noChangeAspect="1"/>
          </p:cNvGrpSpPr>
          <p:nvPr userDrawn="1"/>
        </p:nvGrpSpPr>
        <p:grpSpPr bwMode="auto">
          <a:xfrm>
            <a:off x="3323794" y="4324704"/>
            <a:ext cx="503382" cy="466750"/>
            <a:chOff x="348" y="3011"/>
            <a:chExt cx="426" cy="395"/>
          </a:xfrm>
          <a:solidFill>
            <a:schemeClr val="accent1"/>
          </a:solidFill>
        </p:grpSpPr>
        <p:sp>
          <p:nvSpPr>
            <p:cNvPr id="186" name="Freeform 99">
              <a:extLst>
                <a:ext uri="{FF2B5EF4-FFF2-40B4-BE49-F238E27FC236}">
                  <a16:creationId xmlns:a16="http://schemas.microsoft.com/office/drawing/2014/main" id="{AD8832E6-74B8-124A-AD34-263F9478BAD9}"/>
                </a:ext>
              </a:extLst>
            </p:cNvPr>
            <p:cNvSpPr>
              <a:spLocks noEditPoints="1"/>
            </p:cNvSpPr>
            <p:nvPr/>
          </p:nvSpPr>
          <p:spPr bwMode="auto">
            <a:xfrm>
              <a:off x="348" y="3011"/>
              <a:ext cx="426" cy="395"/>
            </a:xfrm>
            <a:custGeom>
              <a:avLst/>
              <a:gdLst>
                <a:gd name="T0" fmla="*/ 16 w 288"/>
                <a:gd name="T1" fmla="*/ 267 h 267"/>
                <a:gd name="T2" fmla="*/ 12 w 288"/>
                <a:gd name="T3" fmla="*/ 265 h 267"/>
                <a:gd name="T4" fmla="*/ 11 w 288"/>
                <a:gd name="T5" fmla="*/ 258 h 267"/>
                <a:gd name="T6" fmla="*/ 40 w 288"/>
                <a:gd name="T7" fmla="*/ 201 h 267"/>
                <a:gd name="T8" fmla="*/ 0 w 288"/>
                <a:gd name="T9" fmla="*/ 119 h 267"/>
                <a:gd name="T10" fmla="*/ 144 w 288"/>
                <a:gd name="T11" fmla="*/ 0 h 267"/>
                <a:gd name="T12" fmla="*/ 288 w 288"/>
                <a:gd name="T13" fmla="*/ 119 h 267"/>
                <a:gd name="T14" fmla="*/ 144 w 288"/>
                <a:gd name="T15" fmla="*/ 237 h 267"/>
                <a:gd name="T16" fmla="*/ 96 w 288"/>
                <a:gd name="T17" fmla="*/ 231 h 267"/>
                <a:gd name="T18" fmla="*/ 19 w 288"/>
                <a:gd name="T19" fmla="*/ 267 h 267"/>
                <a:gd name="T20" fmla="*/ 16 w 288"/>
                <a:gd name="T21" fmla="*/ 267 h 267"/>
                <a:gd name="T22" fmla="*/ 144 w 288"/>
                <a:gd name="T23" fmla="*/ 12 h 267"/>
                <a:gd name="T24" fmla="*/ 12 w 288"/>
                <a:gd name="T25" fmla="*/ 119 h 267"/>
                <a:gd name="T26" fmla="*/ 51 w 288"/>
                <a:gd name="T27" fmla="*/ 194 h 267"/>
                <a:gd name="T28" fmla="*/ 52 w 288"/>
                <a:gd name="T29" fmla="*/ 202 h 267"/>
                <a:gd name="T30" fmla="*/ 29 w 288"/>
                <a:gd name="T31" fmla="*/ 248 h 267"/>
                <a:gd name="T32" fmla="*/ 93 w 288"/>
                <a:gd name="T33" fmla="*/ 219 h 267"/>
                <a:gd name="T34" fmla="*/ 97 w 288"/>
                <a:gd name="T35" fmla="*/ 218 h 267"/>
                <a:gd name="T36" fmla="*/ 144 w 288"/>
                <a:gd name="T37" fmla="*/ 225 h 267"/>
                <a:gd name="T38" fmla="*/ 276 w 288"/>
                <a:gd name="T39" fmla="*/ 119 h 267"/>
                <a:gd name="T40" fmla="*/ 144 w 288"/>
                <a:gd name="T41" fmla="*/ 1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67">
                  <a:moveTo>
                    <a:pt x="16" y="267"/>
                  </a:moveTo>
                  <a:cubicBezTo>
                    <a:pt x="14" y="267"/>
                    <a:pt x="13" y="267"/>
                    <a:pt x="12" y="265"/>
                  </a:cubicBezTo>
                  <a:cubicBezTo>
                    <a:pt x="10" y="263"/>
                    <a:pt x="9" y="261"/>
                    <a:pt x="11" y="258"/>
                  </a:cubicBezTo>
                  <a:cubicBezTo>
                    <a:pt x="40" y="201"/>
                    <a:pt x="40" y="201"/>
                    <a:pt x="40" y="201"/>
                  </a:cubicBezTo>
                  <a:cubicBezTo>
                    <a:pt x="14" y="179"/>
                    <a:pt x="0" y="150"/>
                    <a:pt x="0" y="119"/>
                  </a:cubicBezTo>
                  <a:cubicBezTo>
                    <a:pt x="0" y="53"/>
                    <a:pt x="64" y="0"/>
                    <a:pt x="144" y="0"/>
                  </a:cubicBezTo>
                  <a:cubicBezTo>
                    <a:pt x="223" y="0"/>
                    <a:pt x="288" y="53"/>
                    <a:pt x="288" y="119"/>
                  </a:cubicBezTo>
                  <a:cubicBezTo>
                    <a:pt x="288" y="184"/>
                    <a:pt x="223" y="237"/>
                    <a:pt x="144" y="237"/>
                  </a:cubicBezTo>
                  <a:cubicBezTo>
                    <a:pt x="127" y="237"/>
                    <a:pt x="111" y="235"/>
                    <a:pt x="96" y="231"/>
                  </a:cubicBezTo>
                  <a:cubicBezTo>
                    <a:pt x="19" y="267"/>
                    <a:pt x="19" y="267"/>
                    <a:pt x="19" y="267"/>
                  </a:cubicBezTo>
                  <a:cubicBezTo>
                    <a:pt x="18" y="267"/>
                    <a:pt x="17" y="267"/>
                    <a:pt x="16" y="267"/>
                  </a:cubicBezTo>
                  <a:close/>
                  <a:moveTo>
                    <a:pt x="144" y="12"/>
                  </a:moveTo>
                  <a:cubicBezTo>
                    <a:pt x="71" y="12"/>
                    <a:pt x="12" y="60"/>
                    <a:pt x="12" y="119"/>
                  </a:cubicBezTo>
                  <a:cubicBezTo>
                    <a:pt x="12" y="147"/>
                    <a:pt x="26" y="174"/>
                    <a:pt x="51" y="194"/>
                  </a:cubicBezTo>
                  <a:cubicBezTo>
                    <a:pt x="53" y="196"/>
                    <a:pt x="54" y="199"/>
                    <a:pt x="52" y="202"/>
                  </a:cubicBezTo>
                  <a:cubicBezTo>
                    <a:pt x="29" y="248"/>
                    <a:pt x="29" y="248"/>
                    <a:pt x="29" y="248"/>
                  </a:cubicBezTo>
                  <a:cubicBezTo>
                    <a:pt x="93" y="219"/>
                    <a:pt x="93" y="219"/>
                    <a:pt x="93" y="219"/>
                  </a:cubicBezTo>
                  <a:cubicBezTo>
                    <a:pt x="94" y="218"/>
                    <a:pt x="96" y="218"/>
                    <a:pt x="97" y="218"/>
                  </a:cubicBezTo>
                  <a:cubicBezTo>
                    <a:pt x="112" y="223"/>
                    <a:pt x="128" y="225"/>
                    <a:pt x="144" y="225"/>
                  </a:cubicBezTo>
                  <a:cubicBezTo>
                    <a:pt x="216" y="225"/>
                    <a:pt x="276" y="178"/>
                    <a:pt x="276" y="119"/>
                  </a:cubicBezTo>
                  <a:cubicBezTo>
                    <a:pt x="276" y="60"/>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7" name="Freeform 100">
              <a:extLst>
                <a:ext uri="{FF2B5EF4-FFF2-40B4-BE49-F238E27FC236}">
                  <a16:creationId xmlns:a16="http://schemas.microsoft.com/office/drawing/2014/main" id="{8A44DBE0-E9B2-D848-B6E3-CCE472D440A2}"/>
                </a:ext>
              </a:extLst>
            </p:cNvPr>
            <p:cNvSpPr>
              <a:spLocks/>
            </p:cNvSpPr>
            <p:nvPr/>
          </p:nvSpPr>
          <p:spPr bwMode="auto">
            <a:xfrm>
              <a:off x="508" y="3092"/>
              <a:ext cx="124" cy="145"/>
            </a:xfrm>
            <a:custGeom>
              <a:avLst/>
              <a:gdLst>
                <a:gd name="T0" fmla="*/ 42 w 84"/>
                <a:gd name="T1" fmla="*/ 98 h 98"/>
                <a:gd name="T2" fmla="*/ 36 w 84"/>
                <a:gd name="T3" fmla="*/ 92 h 98"/>
                <a:gd name="T4" fmla="*/ 36 w 84"/>
                <a:gd name="T5" fmla="*/ 77 h 98"/>
                <a:gd name="T6" fmla="*/ 42 w 84"/>
                <a:gd name="T7" fmla="*/ 71 h 98"/>
                <a:gd name="T8" fmla="*/ 72 w 84"/>
                <a:gd name="T9" fmla="*/ 42 h 98"/>
                <a:gd name="T10" fmla="*/ 42 w 84"/>
                <a:gd name="T11" fmla="*/ 12 h 98"/>
                <a:gd name="T12" fmla="*/ 12 w 84"/>
                <a:gd name="T13" fmla="*/ 43 h 98"/>
                <a:gd name="T14" fmla="*/ 6 w 84"/>
                <a:gd name="T15" fmla="*/ 49 h 98"/>
                <a:gd name="T16" fmla="*/ 0 w 84"/>
                <a:gd name="T17" fmla="*/ 43 h 98"/>
                <a:gd name="T18" fmla="*/ 42 w 84"/>
                <a:gd name="T19" fmla="*/ 0 h 98"/>
                <a:gd name="T20" fmla="*/ 84 w 84"/>
                <a:gd name="T21" fmla="*/ 42 h 98"/>
                <a:gd name="T22" fmla="*/ 48 w 84"/>
                <a:gd name="T23" fmla="*/ 83 h 98"/>
                <a:gd name="T24" fmla="*/ 48 w 84"/>
                <a:gd name="T25" fmla="*/ 92 h 98"/>
                <a:gd name="T26" fmla="*/ 42 w 84"/>
                <a:gd name="T2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8">
                  <a:moveTo>
                    <a:pt x="42" y="98"/>
                  </a:moveTo>
                  <a:cubicBezTo>
                    <a:pt x="38" y="98"/>
                    <a:pt x="36" y="95"/>
                    <a:pt x="36" y="92"/>
                  </a:cubicBezTo>
                  <a:cubicBezTo>
                    <a:pt x="36" y="77"/>
                    <a:pt x="36" y="77"/>
                    <a:pt x="36" y="77"/>
                  </a:cubicBezTo>
                  <a:cubicBezTo>
                    <a:pt x="36" y="74"/>
                    <a:pt x="38" y="71"/>
                    <a:pt x="42" y="71"/>
                  </a:cubicBezTo>
                  <a:cubicBezTo>
                    <a:pt x="58" y="71"/>
                    <a:pt x="72" y="58"/>
                    <a:pt x="72" y="42"/>
                  </a:cubicBezTo>
                  <a:cubicBezTo>
                    <a:pt x="72" y="25"/>
                    <a:pt x="58" y="12"/>
                    <a:pt x="42" y="12"/>
                  </a:cubicBezTo>
                  <a:cubicBezTo>
                    <a:pt x="25" y="12"/>
                    <a:pt x="12" y="26"/>
                    <a:pt x="12" y="43"/>
                  </a:cubicBezTo>
                  <a:cubicBezTo>
                    <a:pt x="12" y="46"/>
                    <a:pt x="9" y="49"/>
                    <a:pt x="6" y="49"/>
                  </a:cubicBezTo>
                  <a:cubicBezTo>
                    <a:pt x="2" y="49"/>
                    <a:pt x="0" y="46"/>
                    <a:pt x="0" y="43"/>
                  </a:cubicBezTo>
                  <a:cubicBezTo>
                    <a:pt x="0" y="19"/>
                    <a:pt x="18" y="0"/>
                    <a:pt x="42" y="0"/>
                  </a:cubicBezTo>
                  <a:cubicBezTo>
                    <a:pt x="65" y="0"/>
                    <a:pt x="84" y="19"/>
                    <a:pt x="84" y="42"/>
                  </a:cubicBezTo>
                  <a:cubicBezTo>
                    <a:pt x="84" y="62"/>
                    <a:pt x="68" y="80"/>
                    <a:pt x="48" y="83"/>
                  </a:cubicBezTo>
                  <a:cubicBezTo>
                    <a:pt x="48" y="92"/>
                    <a:pt x="48" y="92"/>
                    <a:pt x="48" y="92"/>
                  </a:cubicBezTo>
                  <a:cubicBezTo>
                    <a:pt x="48" y="95"/>
                    <a:pt x="45" y="98"/>
                    <a:pt x="42"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8" name="Oval 101">
              <a:extLst>
                <a:ext uri="{FF2B5EF4-FFF2-40B4-BE49-F238E27FC236}">
                  <a16:creationId xmlns:a16="http://schemas.microsoft.com/office/drawing/2014/main" id="{AC4C9687-F04A-6D47-9FC0-46BA1393FC91}"/>
                </a:ext>
              </a:extLst>
            </p:cNvPr>
            <p:cNvSpPr>
              <a:spLocks noChangeArrowheads="1"/>
            </p:cNvSpPr>
            <p:nvPr/>
          </p:nvSpPr>
          <p:spPr bwMode="auto">
            <a:xfrm>
              <a:off x="552" y="3250"/>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89" name="Group 133">
            <a:extLst>
              <a:ext uri="{FF2B5EF4-FFF2-40B4-BE49-F238E27FC236}">
                <a16:creationId xmlns:a16="http://schemas.microsoft.com/office/drawing/2014/main" id="{E59F227F-CDAA-2645-BBA5-7162A1A03A93}"/>
              </a:ext>
            </a:extLst>
          </p:cNvPr>
          <p:cNvGrpSpPr>
            <a:grpSpLocks noChangeAspect="1"/>
          </p:cNvGrpSpPr>
          <p:nvPr userDrawn="1"/>
        </p:nvGrpSpPr>
        <p:grpSpPr bwMode="auto">
          <a:xfrm>
            <a:off x="769996" y="4304038"/>
            <a:ext cx="508082" cy="508082"/>
            <a:chOff x="5508" y="2995"/>
            <a:chExt cx="427" cy="427"/>
          </a:xfrm>
          <a:solidFill>
            <a:schemeClr val="accent1"/>
          </a:solidFill>
        </p:grpSpPr>
        <p:sp>
          <p:nvSpPr>
            <p:cNvPr id="190" name="Freeform 134">
              <a:extLst>
                <a:ext uri="{FF2B5EF4-FFF2-40B4-BE49-F238E27FC236}">
                  <a16:creationId xmlns:a16="http://schemas.microsoft.com/office/drawing/2014/main" id="{B7172BEF-887A-9048-B469-007E20F8BE58}"/>
                </a:ext>
              </a:extLst>
            </p:cNvPr>
            <p:cNvSpPr>
              <a:spLocks/>
            </p:cNvSpPr>
            <p:nvPr/>
          </p:nvSpPr>
          <p:spPr bwMode="auto">
            <a:xfrm>
              <a:off x="5650" y="2995"/>
              <a:ext cx="285" cy="249"/>
            </a:xfrm>
            <a:custGeom>
              <a:avLst/>
              <a:gdLst>
                <a:gd name="T0" fmla="*/ 90 w 192"/>
                <a:gd name="T1" fmla="*/ 168 h 168"/>
                <a:gd name="T2" fmla="*/ 87 w 192"/>
                <a:gd name="T3" fmla="*/ 168 h 168"/>
                <a:gd name="T4" fmla="*/ 84 w 192"/>
                <a:gd name="T5" fmla="*/ 162 h 168"/>
                <a:gd name="T6" fmla="*/ 84 w 192"/>
                <a:gd name="T7" fmla="*/ 120 h 168"/>
                <a:gd name="T8" fmla="*/ 72 w 192"/>
                <a:gd name="T9" fmla="*/ 120 h 168"/>
                <a:gd name="T10" fmla="*/ 72 w 192"/>
                <a:gd name="T11" fmla="*/ 108 h 168"/>
                <a:gd name="T12" fmla="*/ 90 w 192"/>
                <a:gd name="T13" fmla="*/ 108 h 168"/>
                <a:gd name="T14" fmla="*/ 96 w 192"/>
                <a:gd name="T15" fmla="*/ 114 h 168"/>
                <a:gd name="T16" fmla="*/ 96 w 192"/>
                <a:gd name="T17" fmla="*/ 148 h 168"/>
                <a:gd name="T18" fmla="*/ 138 w 192"/>
                <a:gd name="T19" fmla="*/ 110 h 168"/>
                <a:gd name="T20" fmla="*/ 142 w 192"/>
                <a:gd name="T21" fmla="*/ 108 h 168"/>
                <a:gd name="T22" fmla="*/ 180 w 192"/>
                <a:gd name="T23" fmla="*/ 108 h 168"/>
                <a:gd name="T24" fmla="*/ 180 w 192"/>
                <a:gd name="T25" fmla="*/ 12 h 168"/>
                <a:gd name="T26" fmla="*/ 12 w 192"/>
                <a:gd name="T27" fmla="*/ 12 h 168"/>
                <a:gd name="T28" fmla="*/ 12 w 192"/>
                <a:gd name="T29" fmla="*/ 54 h 168"/>
                <a:gd name="T30" fmla="*/ 0 w 192"/>
                <a:gd name="T31" fmla="*/ 54 h 168"/>
                <a:gd name="T32" fmla="*/ 0 w 192"/>
                <a:gd name="T33" fmla="*/ 6 h 168"/>
                <a:gd name="T34" fmla="*/ 6 w 192"/>
                <a:gd name="T35" fmla="*/ 0 h 168"/>
                <a:gd name="T36" fmla="*/ 186 w 192"/>
                <a:gd name="T37" fmla="*/ 0 h 168"/>
                <a:gd name="T38" fmla="*/ 192 w 192"/>
                <a:gd name="T39" fmla="*/ 6 h 168"/>
                <a:gd name="T40" fmla="*/ 192 w 192"/>
                <a:gd name="T41" fmla="*/ 114 h 168"/>
                <a:gd name="T42" fmla="*/ 186 w 192"/>
                <a:gd name="T43" fmla="*/ 120 h 168"/>
                <a:gd name="T44" fmla="*/ 144 w 192"/>
                <a:gd name="T45" fmla="*/ 120 h 168"/>
                <a:gd name="T46" fmla="*/ 94 w 192"/>
                <a:gd name="T47" fmla="*/ 166 h 168"/>
                <a:gd name="T48" fmla="*/ 90 w 192"/>
                <a:gd name="T49"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168">
                  <a:moveTo>
                    <a:pt x="90" y="168"/>
                  </a:moveTo>
                  <a:cubicBezTo>
                    <a:pt x="89" y="168"/>
                    <a:pt x="88" y="168"/>
                    <a:pt x="87" y="168"/>
                  </a:cubicBezTo>
                  <a:cubicBezTo>
                    <a:pt x="85" y="167"/>
                    <a:pt x="84" y="164"/>
                    <a:pt x="84" y="162"/>
                  </a:cubicBezTo>
                  <a:cubicBezTo>
                    <a:pt x="84" y="120"/>
                    <a:pt x="84" y="120"/>
                    <a:pt x="84" y="120"/>
                  </a:cubicBezTo>
                  <a:cubicBezTo>
                    <a:pt x="72" y="120"/>
                    <a:pt x="72" y="120"/>
                    <a:pt x="72" y="120"/>
                  </a:cubicBezTo>
                  <a:cubicBezTo>
                    <a:pt x="72" y="108"/>
                    <a:pt x="72" y="108"/>
                    <a:pt x="72" y="108"/>
                  </a:cubicBezTo>
                  <a:cubicBezTo>
                    <a:pt x="90" y="108"/>
                    <a:pt x="90" y="108"/>
                    <a:pt x="90" y="108"/>
                  </a:cubicBezTo>
                  <a:cubicBezTo>
                    <a:pt x="93" y="108"/>
                    <a:pt x="96" y="111"/>
                    <a:pt x="96" y="114"/>
                  </a:cubicBezTo>
                  <a:cubicBezTo>
                    <a:pt x="96" y="148"/>
                    <a:pt x="96" y="148"/>
                    <a:pt x="96" y="148"/>
                  </a:cubicBezTo>
                  <a:cubicBezTo>
                    <a:pt x="138" y="110"/>
                    <a:pt x="138" y="110"/>
                    <a:pt x="138" y="110"/>
                  </a:cubicBezTo>
                  <a:cubicBezTo>
                    <a:pt x="139" y="109"/>
                    <a:pt x="140" y="108"/>
                    <a:pt x="142" y="108"/>
                  </a:cubicBezTo>
                  <a:cubicBezTo>
                    <a:pt x="180" y="108"/>
                    <a:pt x="180" y="108"/>
                    <a:pt x="180" y="108"/>
                  </a:cubicBezTo>
                  <a:cubicBezTo>
                    <a:pt x="180" y="12"/>
                    <a:pt x="180" y="12"/>
                    <a:pt x="180" y="12"/>
                  </a:cubicBezTo>
                  <a:cubicBezTo>
                    <a:pt x="12" y="12"/>
                    <a:pt x="12" y="12"/>
                    <a:pt x="12" y="12"/>
                  </a:cubicBezTo>
                  <a:cubicBezTo>
                    <a:pt x="12" y="54"/>
                    <a:pt x="12" y="54"/>
                    <a:pt x="12" y="54"/>
                  </a:cubicBezTo>
                  <a:cubicBezTo>
                    <a:pt x="0" y="54"/>
                    <a:pt x="0" y="54"/>
                    <a:pt x="0" y="54"/>
                  </a:cubicBezTo>
                  <a:cubicBezTo>
                    <a:pt x="0" y="6"/>
                    <a:pt x="0" y="6"/>
                    <a:pt x="0" y="6"/>
                  </a:cubicBezTo>
                  <a:cubicBezTo>
                    <a:pt x="0" y="3"/>
                    <a:pt x="3" y="0"/>
                    <a:pt x="6" y="0"/>
                  </a:cubicBezTo>
                  <a:cubicBezTo>
                    <a:pt x="186" y="0"/>
                    <a:pt x="186" y="0"/>
                    <a:pt x="186" y="0"/>
                  </a:cubicBezTo>
                  <a:cubicBezTo>
                    <a:pt x="189" y="0"/>
                    <a:pt x="192" y="3"/>
                    <a:pt x="192" y="6"/>
                  </a:cubicBezTo>
                  <a:cubicBezTo>
                    <a:pt x="192" y="114"/>
                    <a:pt x="192" y="114"/>
                    <a:pt x="192" y="114"/>
                  </a:cubicBezTo>
                  <a:cubicBezTo>
                    <a:pt x="192" y="117"/>
                    <a:pt x="189" y="120"/>
                    <a:pt x="186" y="120"/>
                  </a:cubicBezTo>
                  <a:cubicBezTo>
                    <a:pt x="144" y="120"/>
                    <a:pt x="144" y="120"/>
                    <a:pt x="144" y="120"/>
                  </a:cubicBezTo>
                  <a:cubicBezTo>
                    <a:pt x="94" y="166"/>
                    <a:pt x="94" y="166"/>
                    <a:pt x="94" y="166"/>
                  </a:cubicBezTo>
                  <a:cubicBezTo>
                    <a:pt x="93" y="167"/>
                    <a:pt x="91" y="168"/>
                    <a:pt x="90"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1" name="Rectangle 135">
              <a:extLst>
                <a:ext uri="{FF2B5EF4-FFF2-40B4-BE49-F238E27FC236}">
                  <a16:creationId xmlns:a16="http://schemas.microsoft.com/office/drawing/2014/main" id="{1FB3B654-0FC6-174C-A116-B31706E9D7D9}"/>
                </a:ext>
              </a:extLst>
            </p:cNvPr>
            <p:cNvSpPr>
              <a:spLocks noChangeArrowheads="1"/>
            </p:cNvSpPr>
            <p:nvPr/>
          </p:nvSpPr>
          <p:spPr bwMode="auto">
            <a:xfrm>
              <a:off x="5846"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2" name="Rectangle 136">
              <a:extLst>
                <a:ext uri="{FF2B5EF4-FFF2-40B4-BE49-F238E27FC236}">
                  <a16:creationId xmlns:a16="http://schemas.microsoft.com/office/drawing/2014/main" id="{9946ABE7-23E6-9B4E-B0D7-4ECCCED32AED}"/>
                </a:ext>
              </a:extLst>
            </p:cNvPr>
            <p:cNvSpPr>
              <a:spLocks noChangeArrowheads="1"/>
            </p:cNvSpPr>
            <p:nvPr/>
          </p:nvSpPr>
          <p:spPr bwMode="auto">
            <a:xfrm>
              <a:off x="5793" y="3084"/>
              <a:ext cx="17"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3" name="Rectangle 137">
              <a:extLst>
                <a:ext uri="{FF2B5EF4-FFF2-40B4-BE49-F238E27FC236}">
                  <a16:creationId xmlns:a16="http://schemas.microsoft.com/office/drawing/2014/main" id="{39F0F16D-8FEF-344E-AADA-A92E5B937DBD}"/>
                </a:ext>
              </a:extLst>
            </p:cNvPr>
            <p:cNvSpPr>
              <a:spLocks noChangeArrowheads="1"/>
            </p:cNvSpPr>
            <p:nvPr/>
          </p:nvSpPr>
          <p:spPr bwMode="auto">
            <a:xfrm>
              <a:off x="5739"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4" name="Freeform 138">
              <a:extLst>
                <a:ext uri="{FF2B5EF4-FFF2-40B4-BE49-F238E27FC236}">
                  <a16:creationId xmlns:a16="http://schemas.microsoft.com/office/drawing/2014/main" id="{FDA36911-8FD6-754B-8C4F-BF81FB3448D3}"/>
                </a:ext>
              </a:extLst>
            </p:cNvPr>
            <p:cNvSpPr>
              <a:spLocks noEditPoints="1"/>
            </p:cNvSpPr>
            <p:nvPr/>
          </p:nvSpPr>
          <p:spPr bwMode="auto">
            <a:xfrm>
              <a:off x="5508" y="3120"/>
              <a:ext cx="285" cy="302"/>
            </a:xfrm>
            <a:custGeom>
              <a:avLst/>
              <a:gdLst>
                <a:gd name="T0" fmla="*/ 186 w 192"/>
                <a:gd name="T1" fmla="*/ 204 h 204"/>
                <a:gd name="T2" fmla="*/ 6 w 192"/>
                <a:gd name="T3" fmla="*/ 204 h 204"/>
                <a:gd name="T4" fmla="*/ 0 w 192"/>
                <a:gd name="T5" fmla="*/ 198 h 204"/>
                <a:gd name="T6" fmla="*/ 0 w 192"/>
                <a:gd name="T7" fmla="*/ 168 h 204"/>
                <a:gd name="T8" fmla="*/ 25 w 192"/>
                <a:gd name="T9" fmla="*/ 147 h 204"/>
                <a:gd name="T10" fmla="*/ 66 w 192"/>
                <a:gd name="T11" fmla="*/ 128 h 204"/>
                <a:gd name="T12" fmla="*/ 66 w 192"/>
                <a:gd name="T13" fmla="*/ 111 h 204"/>
                <a:gd name="T14" fmla="*/ 54 w 192"/>
                <a:gd name="T15" fmla="*/ 83 h 204"/>
                <a:gd name="T16" fmla="*/ 45 w 192"/>
                <a:gd name="T17" fmla="*/ 66 h 204"/>
                <a:gd name="T18" fmla="*/ 52 w 192"/>
                <a:gd name="T19" fmla="*/ 50 h 204"/>
                <a:gd name="T20" fmla="*/ 49 w 192"/>
                <a:gd name="T21" fmla="*/ 22 h 204"/>
                <a:gd name="T22" fmla="*/ 61 w 192"/>
                <a:gd name="T23" fmla="*/ 18 h 204"/>
                <a:gd name="T24" fmla="*/ 101 w 192"/>
                <a:gd name="T25" fmla="*/ 0 h 204"/>
                <a:gd name="T26" fmla="*/ 142 w 192"/>
                <a:gd name="T27" fmla="*/ 23 h 204"/>
                <a:gd name="T28" fmla="*/ 139 w 192"/>
                <a:gd name="T29" fmla="*/ 51 h 204"/>
                <a:gd name="T30" fmla="*/ 142 w 192"/>
                <a:gd name="T31" fmla="*/ 54 h 204"/>
                <a:gd name="T32" fmla="*/ 144 w 192"/>
                <a:gd name="T33" fmla="*/ 65 h 204"/>
                <a:gd name="T34" fmla="*/ 137 w 192"/>
                <a:gd name="T35" fmla="*/ 82 h 204"/>
                <a:gd name="T36" fmla="*/ 126 w 192"/>
                <a:gd name="T37" fmla="*/ 111 h 204"/>
                <a:gd name="T38" fmla="*/ 126 w 192"/>
                <a:gd name="T39" fmla="*/ 128 h 204"/>
                <a:gd name="T40" fmla="*/ 167 w 192"/>
                <a:gd name="T41" fmla="*/ 147 h 204"/>
                <a:gd name="T42" fmla="*/ 192 w 192"/>
                <a:gd name="T43" fmla="*/ 168 h 204"/>
                <a:gd name="T44" fmla="*/ 192 w 192"/>
                <a:gd name="T45" fmla="*/ 198 h 204"/>
                <a:gd name="T46" fmla="*/ 186 w 192"/>
                <a:gd name="T47" fmla="*/ 204 h 204"/>
                <a:gd name="T48" fmla="*/ 12 w 192"/>
                <a:gd name="T49" fmla="*/ 192 h 204"/>
                <a:gd name="T50" fmla="*/ 180 w 192"/>
                <a:gd name="T51" fmla="*/ 192 h 204"/>
                <a:gd name="T52" fmla="*/ 180 w 192"/>
                <a:gd name="T53" fmla="*/ 169 h 204"/>
                <a:gd name="T54" fmla="*/ 118 w 192"/>
                <a:gd name="T55" fmla="*/ 138 h 204"/>
                <a:gd name="T56" fmla="*/ 114 w 192"/>
                <a:gd name="T57" fmla="*/ 132 h 204"/>
                <a:gd name="T58" fmla="*/ 114 w 192"/>
                <a:gd name="T59" fmla="*/ 108 h 204"/>
                <a:gd name="T60" fmla="*/ 118 w 192"/>
                <a:gd name="T61" fmla="*/ 102 h 204"/>
                <a:gd name="T62" fmla="*/ 118 w 192"/>
                <a:gd name="T63" fmla="*/ 102 h 204"/>
                <a:gd name="T64" fmla="*/ 125 w 192"/>
                <a:gd name="T65" fmla="*/ 78 h 204"/>
                <a:gd name="T66" fmla="*/ 130 w 192"/>
                <a:gd name="T67" fmla="*/ 72 h 204"/>
                <a:gd name="T68" fmla="*/ 132 w 192"/>
                <a:gd name="T69" fmla="*/ 61 h 204"/>
                <a:gd name="T70" fmla="*/ 131 w 192"/>
                <a:gd name="T71" fmla="*/ 60 h 204"/>
                <a:gd name="T72" fmla="*/ 125 w 192"/>
                <a:gd name="T73" fmla="*/ 54 h 204"/>
                <a:gd name="T74" fmla="*/ 127 w 192"/>
                <a:gd name="T75" fmla="*/ 48 h 204"/>
                <a:gd name="T76" fmla="*/ 130 w 192"/>
                <a:gd name="T77" fmla="*/ 25 h 204"/>
                <a:gd name="T78" fmla="*/ 101 w 192"/>
                <a:gd name="T79" fmla="*/ 12 h 204"/>
                <a:gd name="T80" fmla="*/ 71 w 192"/>
                <a:gd name="T81" fmla="*/ 25 h 204"/>
                <a:gd name="T82" fmla="*/ 64 w 192"/>
                <a:gd name="T83" fmla="*/ 30 h 204"/>
                <a:gd name="T84" fmla="*/ 58 w 192"/>
                <a:gd name="T85" fmla="*/ 30 h 204"/>
                <a:gd name="T86" fmla="*/ 63 w 192"/>
                <a:gd name="T87" fmla="*/ 46 h 204"/>
                <a:gd name="T88" fmla="*/ 66 w 192"/>
                <a:gd name="T89" fmla="*/ 54 h 204"/>
                <a:gd name="T90" fmla="*/ 60 w 192"/>
                <a:gd name="T91" fmla="*/ 60 h 204"/>
                <a:gd name="T92" fmla="*/ 57 w 192"/>
                <a:gd name="T93" fmla="*/ 66 h 204"/>
                <a:gd name="T94" fmla="*/ 60 w 192"/>
                <a:gd name="T95" fmla="*/ 72 h 204"/>
                <a:gd name="T96" fmla="*/ 66 w 192"/>
                <a:gd name="T97" fmla="*/ 78 h 204"/>
                <a:gd name="T98" fmla="*/ 74 w 192"/>
                <a:gd name="T99" fmla="*/ 102 h 204"/>
                <a:gd name="T100" fmla="*/ 78 w 192"/>
                <a:gd name="T101" fmla="*/ 108 h 204"/>
                <a:gd name="T102" fmla="*/ 78 w 192"/>
                <a:gd name="T103" fmla="*/ 132 h 204"/>
                <a:gd name="T104" fmla="*/ 74 w 192"/>
                <a:gd name="T105" fmla="*/ 138 h 204"/>
                <a:gd name="T106" fmla="*/ 12 w 192"/>
                <a:gd name="T107" fmla="*/ 169 h 204"/>
                <a:gd name="T108" fmla="*/ 12 w 192"/>
                <a:gd name="T109"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204">
                  <a:moveTo>
                    <a:pt x="186" y="204"/>
                  </a:moveTo>
                  <a:cubicBezTo>
                    <a:pt x="6" y="204"/>
                    <a:pt x="6" y="204"/>
                    <a:pt x="6" y="204"/>
                  </a:cubicBezTo>
                  <a:cubicBezTo>
                    <a:pt x="3" y="204"/>
                    <a:pt x="0" y="201"/>
                    <a:pt x="0" y="198"/>
                  </a:cubicBezTo>
                  <a:cubicBezTo>
                    <a:pt x="0" y="168"/>
                    <a:pt x="0" y="168"/>
                    <a:pt x="0" y="168"/>
                  </a:cubicBezTo>
                  <a:cubicBezTo>
                    <a:pt x="0" y="164"/>
                    <a:pt x="2" y="159"/>
                    <a:pt x="25" y="147"/>
                  </a:cubicBezTo>
                  <a:cubicBezTo>
                    <a:pt x="36" y="141"/>
                    <a:pt x="51" y="134"/>
                    <a:pt x="66" y="128"/>
                  </a:cubicBezTo>
                  <a:cubicBezTo>
                    <a:pt x="66" y="111"/>
                    <a:pt x="66" y="111"/>
                    <a:pt x="66" y="111"/>
                  </a:cubicBezTo>
                  <a:cubicBezTo>
                    <a:pt x="61" y="108"/>
                    <a:pt x="55" y="100"/>
                    <a:pt x="54" y="83"/>
                  </a:cubicBezTo>
                  <a:cubicBezTo>
                    <a:pt x="48" y="80"/>
                    <a:pt x="45" y="74"/>
                    <a:pt x="45" y="66"/>
                  </a:cubicBezTo>
                  <a:cubicBezTo>
                    <a:pt x="45" y="59"/>
                    <a:pt x="48" y="53"/>
                    <a:pt x="52" y="50"/>
                  </a:cubicBezTo>
                  <a:cubicBezTo>
                    <a:pt x="48" y="42"/>
                    <a:pt x="43" y="30"/>
                    <a:pt x="49" y="22"/>
                  </a:cubicBezTo>
                  <a:cubicBezTo>
                    <a:pt x="52" y="19"/>
                    <a:pt x="56" y="17"/>
                    <a:pt x="61" y="18"/>
                  </a:cubicBezTo>
                  <a:cubicBezTo>
                    <a:pt x="68" y="5"/>
                    <a:pt x="86" y="0"/>
                    <a:pt x="101" y="0"/>
                  </a:cubicBezTo>
                  <a:cubicBezTo>
                    <a:pt x="117" y="0"/>
                    <a:pt x="138" y="6"/>
                    <a:pt x="142" y="23"/>
                  </a:cubicBezTo>
                  <a:cubicBezTo>
                    <a:pt x="145" y="34"/>
                    <a:pt x="141" y="44"/>
                    <a:pt x="139" y="51"/>
                  </a:cubicBezTo>
                  <a:cubicBezTo>
                    <a:pt x="140" y="52"/>
                    <a:pt x="141" y="53"/>
                    <a:pt x="142" y="54"/>
                  </a:cubicBezTo>
                  <a:cubicBezTo>
                    <a:pt x="143" y="57"/>
                    <a:pt x="144" y="61"/>
                    <a:pt x="144" y="65"/>
                  </a:cubicBezTo>
                  <a:cubicBezTo>
                    <a:pt x="144" y="72"/>
                    <a:pt x="142" y="79"/>
                    <a:pt x="137" y="82"/>
                  </a:cubicBezTo>
                  <a:cubicBezTo>
                    <a:pt x="136" y="100"/>
                    <a:pt x="130" y="108"/>
                    <a:pt x="126" y="111"/>
                  </a:cubicBezTo>
                  <a:cubicBezTo>
                    <a:pt x="126" y="128"/>
                    <a:pt x="126" y="128"/>
                    <a:pt x="126" y="128"/>
                  </a:cubicBezTo>
                  <a:cubicBezTo>
                    <a:pt x="140" y="134"/>
                    <a:pt x="155" y="141"/>
                    <a:pt x="167" y="147"/>
                  </a:cubicBezTo>
                  <a:cubicBezTo>
                    <a:pt x="190" y="159"/>
                    <a:pt x="192" y="164"/>
                    <a:pt x="192" y="168"/>
                  </a:cubicBezTo>
                  <a:cubicBezTo>
                    <a:pt x="192" y="198"/>
                    <a:pt x="192" y="198"/>
                    <a:pt x="192" y="198"/>
                  </a:cubicBezTo>
                  <a:cubicBezTo>
                    <a:pt x="192" y="201"/>
                    <a:pt x="189" y="204"/>
                    <a:pt x="186" y="204"/>
                  </a:cubicBezTo>
                  <a:close/>
                  <a:moveTo>
                    <a:pt x="12" y="192"/>
                  </a:moveTo>
                  <a:cubicBezTo>
                    <a:pt x="180" y="192"/>
                    <a:pt x="180" y="192"/>
                    <a:pt x="180" y="192"/>
                  </a:cubicBezTo>
                  <a:cubicBezTo>
                    <a:pt x="180" y="169"/>
                    <a:pt x="180" y="169"/>
                    <a:pt x="180" y="169"/>
                  </a:cubicBezTo>
                  <a:cubicBezTo>
                    <a:pt x="175" y="164"/>
                    <a:pt x="149" y="150"/>
                    <a:pt x="118" y="138"/>
                  </a:cubicBezTo>
                  <a:cubicBezTo>
                    <a:pt x="115" y="137"/>
                    <a:pt x="114" y="134"/>
                    <a:pt x="114" y="132"/>
                  </a:cubicBezTo>
                  <a:cubicBezTo>
                    <a:pt x="114" y="108"/>
                    <a:pt x="114" y="108"/>
                    <a:pt x="114" y="108"/>
                  </a:cubicBezTo>
                  <a:cubicBezTo>
                    <a:pt x="114" y="106"/>
                    <a:pt x="115" y="103"/>
                    <a:pt x="118" y="102"/>
                  </a:cubicBezTo>
                  <a:cubicBezTo>
                    <a:pt x="118" y="102"/>
                    <a:pt x="118" y="102"/>
                    <a:pt x="118" y="102"/>
                  </a:cubicBezTo>
                  <a:cubicBezTo>
                    <a:pt x="118" y="102"/>
                    <a:pt x="125" y="98"/>
                    <a:pt x="125" y="78"/>
                  </a:cubicBezTo>
                  <a:cubicBezTo>
                    <a:pt x="125" y="75"/>
                    <a:pt x="127" y="72"/>
                    <a:pt x="130" y="72"/>
                  </a:cubicBezTo>
                  <a:cubicBezTo>
                    <a:pt x="132" y="71"/>
                    <a:pt x="133" y="65"/>
                    <a:pt x="132" y="61"/>
                  </a:cubicBezTo>
                  <a:cubicBezTo>
                    <a:pt x="131" y="60"/>
                    <a:pt x="131" y="60"/>
                    <a:pt x="131" y="60"/>
                  </a:cubicBezTo>
                  <a:cubicBezTo>
                    <a:pt x="127" y="60"/>
                    <a:pt x="125" y="57"/>
                    <a:pt x="125" y="54"/>
                  </a:cubicBezTo>
                  <a:cubicBezTo>
                    <a:pt x="125" y="52"/>
                    <a:pt x="125" y="51"/>
                    <a:pt x="127" y="48"/>
                  </a:cubicBezTo>
                  <a:cubicBezTo>
                    <a:pt x="129" y="43"/>
                    <a:pt x="133" y="34"/>
                    <a:pt x="130" y="25"/>
                  </a:cubicBezTo>
                  <a:cubicBezTo>
                    <a:pt x="128" y="17"/>
                    <a:pt x="114" y="12"/>
                    <a:pt x="101" y="12"/>
                  </a:cubicBezTo>
                  <a:cubicBezTo>
                    <a:pt x="87" y="12"/>
                    <a:pt x="73" y="17"/>
                    <a:pt x="71" y="25"/>
                  </a:cubicBezTo>
                  <a:cubicBezTo>
                    <a:pt x="70" y="29"/>
                    <a:pt x="67" y="31"/>
                    <a:pt x="64" y="30"/>
                  </a:cubicBezTo>
                  <a:cubicBezTo>
                    <a:pt x="60" y="29"/>
                    <a:pt x="58" y="30"/>
                    <a:pt x="58" y="30"/>
                  </a:cubicBezTo>
                  <a:cubicBezTo>
                    <a:pt x="58" y="31"/>
                    <a:pt x="58" y="35"/>
                    <a:pt x="63" y="46"/>
                  </a:cubicBezTo>
                  <a:cubicBezTo>
                    <a:pt x="65" y="50"/>
                    <a:pt x="66" y="52"/>
                    <a:pt x="66" y="54"/>
                  </a:cubicBezTo>
                  <a:cubicBezTo>
                    <a:pt x="66" y="57"/>
                    <a:pt x="63" y="60"/>
                    <a:pt x="60" y="60"/>
                  </a:cubicBezTo>
                  <a:cubicBezTo>
                    <a:pt x="58" y="60"/>
                    <a:pt x="57" y="64"/>
                    <a:pt x="57" y="66"/>
                  </a:cubicBezTo>
                  <a:cubicBezTo>
                    <a:pt x="57" y="69"/>
                    <a:pt x="58" y="72"/>
                    <a:pt x="60" y="72"/>
                  </a:cubicBezTo>
                  <a:cubicBezTo>
                    <a:pt x="63" y="72"/>
                    <a:pt x="66" y="75"/>
                    <a:pt x="66" y="78"/>
                  </a:cubicBezTo>
                  <a:cubicBezTo>
                    <a:pt x="66" y="98"/>
                    <a:pt x="74" y="102"/>
                    <a:pt x="74" y="102"/>
                  </a:cubicBezTo>
                  <a:cubicBezTo>
                    <a:pt x="76" y="103"/>
                    <a:pt x="78" y="105"/>
                    <a:pt x="78" y="108"/>
                  </a:cubicBezTo>
                  <a:cubicBezTo>
                    <a:pt x="78" y="132"/>
                    <a:pt x="78" y="132"/>
                    <a:pt x="78" y="132"/>
                  </a:cubicBezTo>
                  <a:cubicBezTo>
                    <a:pt x="78" y="134"/>
                    <a:pt x="76" y="137"/>
                    <a:pt x="74" y="138"/>
                  </a:cubicBezTo>
                  <a:cubicBezTo>
                    <a:pt x="43" y="150"/>
                    <a:pt x="16" y="164"/>
                    <a:pt x="12" y="169"/>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10" name="Group 128">
            <a:extLst>
              <a:ext uri="{FF2B5EF4-FFF2-40B4-BE49-F238E27FC236}">
                <a16:creationId xmlns:a16="http://schemas.microsoft.com/office/drawing/2014/main" id="{22F35C7D-7426-D643-BA01-1D590EC15894}"/>
              </a:ext>
            </a:extLst>
          </p:cNvPr>
          <p:cNvGrpSpPr>
            <a:grpSpLocks noChangeAspect="1"/>
          </p:cNvGrpSpPr>
          <p:nvPr userDrawn="1"/>
        </p:nvGrpSpPr>
        <p:grpSpPr bwMode="auto">
          <a:xfrm>
            <a:off x="2055661" y="4309988"/>
            <a:ext cx="506890" cy="496182"/>
            <a:chOff x="4478" y="2999"/>
            <a:chExt cx="426" cy="417"/>
          </a:xfrm>
          <a:solidFill>
            <a:schemeClr val="accent1"/>
          </a:solidFill>
        </p:grpSpPr>
        <p:sp>
          <p:nvSpPr>
            <p:cNvPr id="211" name="Freeform 129">
              <a:extLst>
                <a:ext uri="{FF2B5EF4-FFF2-40B4-BE49-F238E27FC236}">
                  <a16:creationId xmlns:a16="http://schemas.microsoft.com/office/drawing/2014/main" id="{EB8F390E-DD96-5545-9F4B-5D56F498E4C2}"/>
                </a:ext>
              </a:extLst>
            </p:cNvPr>
            <p:cNvSpPr>
              <a:spLocks/>
            </p:cNvSpPr>
            <p:nvPr/>
          </p:nvSpPr>
          <p:spPr bwMode="auto">
            <a:xfrm>
              <a:off x="4478" y="2999"/>
              <a:ext cx="320" cy="293"/>
            </a:xfrm>
            <a:custGeom>
              <a:avLst/>
              <a:gdLst>
                <a:gd name="T0" fmla="*/ 12 w 216"/>
                <a:gd name="T1" fmla="*/ 198 h 198"/>
                <a:gd name="T2" fmla="*/ 7 w 216"/>
                <a:gd name="T3" fmla="*/ 196 h 198"/>
                <a:gd name="T4" fmla="*/ 6 w 216"/>
                <a:gd name="T5" fmla="*/ 189 h 198"/>
                <a:gd name="T6" fmla="*/ 28 w 216"/>
                <a:gd name="T7" fmla="*/ 151 h 198"/>
                <a:gd name="T8" fmla="*/ 0 w 216"/>
                <a:gd name="T9" fmla="*/ 89 h 198"/>
                <a:gd name="T10" fmla="*/ 108 w 216"/>
                <a:gd name="T11" fmla="*/ 0 h 198"/>
                <a:gd name="T12" fmla="*/ 216 w 216"/>
                <a:gd name="T13" fmla="*/ 89 h 198"/>
                <a:gd name="T14" fmla="*/ 204 w 216"/>
                <a:gd name="T15" fmla="*/ 89 h 198"/>
                <a:gd name="T16" fmla="*/ 108 w 216"/>
                <a:gd name="T17" fmla="*/ 12 h 198"/>
                <a:gd name="T18" fmla="*/ 12 w 216"/>
                <a:gd name="T19" fmla="*/ 89 h 198"/>
                <a:gd name="T20" fmla="*/ 39 w 216"/>
                <a:gd name="T21" fmla="*/ 145 h 198"/>
                <a:gd name="T22" fmla="*/ 41 w 216"/>
                <a:gd name="T23" fmla="*/ 153 h 198"/>
                <a:gd name="T24" fmla="*/ 25 w 216"/>
                <a:gd name="T25" fmla="*/ 180 h 198"/>
                <a:gd name="T26" fmla="*/ 69 w 216"/>
                <a:gd name="T27" fmla="*/ 162 h 198"/>
                <a:gd name="T28" fmla="*/ 73 w 216"/>
                <a:gd name="T29" fmla="*/ 162 h 198"/>
                <a:gd name="T30" fmla="*/ 90 w 216"/>
                <a:gd name="T31" fmla="*/ 166 h 198"/>
                <a:gd name="T32" fmla="*/ 88 w 216"/>
                <a:gd name="T33" fmla="*/ 178 h 198"/>
                <a:gd name="T34" fmla="*/ 72 w 216"/>
                <a:gd name="T35" fmla="*/ 174 h 198"/>
                <a:gd name="T36" fmla="*/ 14 w 216"/>
                <a:gd name="T37" fmla="*/ 198 h 198"/>
                <a:gd name="T38" fmla="*/ 12 w 216"/>
                <a:gd name="T3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6" h="198">
                  <a:moveTo>
                    <a:pt x="12" y="198"/>
                  </a:moveTo>
                  <a:cubicBezTo>
                    <a:pt x="10" y="198"/>
                    <a:pt x="8" y="197"/>
                    <a:pt x="7" y="196"/>
                  </a:cubicBezTo>
                  <a:cubicBezTo>
                    <a:pt x="5" y="194"/>
                    <a:pt x="5" y="191"/>
                    <a:pt x="6" y="189"/>
                  </a:cubicBezTo>
                  <a:cubicBezTo>
                    <a:pt x="28" y="151"/>
                    <a:pt x="28" y="151"/>
                    <a:pt x="28" y="151"/>
                  </a:cubicBezTo>
                  <a:cubicBezTo>
                    <a:pt x="10" y="135"/>
                    <a:pt x="0" y="113"/>
                    <a:pt x="0" y="89"/>
                  </a:cubicBezTo>
                  <a:cubicBezTo>
                    <a:pt x="0" y="40"/>
                    <a:pt x="48" y="0"/>
                    <a:pt x="108" y="0"/>
                  </a:cubicBezTo>
                  <a:cubicBezTo>
                    <a:pt x="167" y="0"/>
                    <a:pt x="216" y="40"/>
                    <a:pt x="216" y="89"/>
                  </a:cubicBezTo>
                  <a:cubicBezTo>
                    <a:pt x="204" y="89"/>
                    <a:pt x="204" y="89"/>
                    <a:pt x="204" y="89"/>
                  </a:cubicBezTo>
                  <a:cubicBezTo>
                    <a:pt x="204" y="47"/>
                    <a:pt x="161" y="12"/>
                    <a:pt x="108" y="12"/>
                  </a:cubicBezTo>
                  <a:cubicBezTo>
                    <a:pt x="55" y="12"/>
                    <a:pt x="12" y="47"/>
                    <a:pt x="12" y="89"/>
                  </a:cubicBezTo>
                  <a:cubicBezTo>
                    <a:pt x="12" y="111"/>
                    <a:pt x="22" y="131"/>
                    <a:pt x="39" y="145"/>
                  </a:cubicBezTo>
                  <a:cubicBezTo>
                    <a:pt x="42" y="147"/>
                    <a:pt x="42" y="150"/>
                    <a:pt x="41" y="153"/>
                  </a:cubicBezTo>
                  <a:cubicBezTo>
                    <a:pt x="25" y="180"/>
                    <a:pt x="25" y="180"/>
                    <a:pt x="25" y="180"/>
                  </a:cubicBezTo>
                  <a:cubicBezTo>
                    <a:pt x="69" y="162"/>
                    <a:pt x="69" y="162"/>
                    <a:pt x="69" y="162"/>
                  </a:cubicBezTo>
                  <a:cubicBezTo>
                    <a:pt x="71" y="162"/>
                    <a:pt x="72" y="162"/>
                    <a:pt x="73" y="162"/>
                  </a:cubicBezTo>
                  <a:cubicBezTo>
                    <a:pt x="79" y="164"/>
                    <a:pt x="84" y="165"/>
                    <a:pt x="90" y="166"/>
                  </a:cubicBezTo>
                  <a:cubicBezTo>
                    <a:pt x="88" y="178"/>
                    <a:pt x="88" y="178"/>
                    <a:pt x="88" y="178"/>
                  </a:cubicBezTo>
                  <a:cubicBezTo>
                    <a:pt x="83" y="177"/>
                    <a:pt x="77" y="176"/>
                    <a:pt x="72" y="174"/>
                  </a:cubicBezTo>
                  <a:cubicBezTo>
                    <a:pt x="14" y="198"/>
                    <a:pt x="14" y="198"/>
                    <a:pt x="14" y="198"/>
                  </a:cubicBezTo>
                  <a:cubicBezTo>
                    <a:pt x="13" y="198"/>
                    <a:pt x="12" y="198"/>
                    <a:pt x="1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12" name="Freeform 130">
              <a:extLst>
                <a:ext uri="{FF2B5EF4-FFF2-40B4-BE49-F238E27FC236}">
                  <a16:creationId xmlns:a16="http://schemas.microsoft.com/office/drawing/2014/main" id="{7E54516C-265B-F84F-9AC7-C2472BCC10ED}"/>
                </a:ext>
              </a:extLst>
            </p:cNvPr>
            <p:cNvSpPr>
              <a:spLocks noEditPoints="1"/>
            </p:cNvSpPr>
            <p:nvPr/>
          </p:nvSpPr>
          <p:spPr bwMode="auto">
            <a:xfrm>
              <a:off x="4638" y="3167"/>
              <a:ext cx="266" cy="249"/>
            </a:xfrm>
            <a:custGeom>
              <a:avLst/>
              <a:gdLst>
                <a:gd name="T0" fmla="*/ 168 w 180"/>
                <a:gd name="T1" fmla="*/ 168 h 168"/>
                <a:gd name="T2" fmla="*/ 166 w 180"/>
                <a:gd name="T3" fmla="*/ 168 h 168"/>
                <a:gd name="T4" fmla="*/ 120 w 180"/>
                <a:gd name="T5" fmla="*/ 151 h 168"/>
                <a:gd name="T6" fmla="*/ 37 w 180"/>
                <a:gd name="T7" fmla="*/ 143 h 168"/>
                <a:gd name="T8" fmla="*/ 0 w 180"/>
                <a:gd name="T9" fmla="*/ 78 h 168"/>
                <a:gd name="T10" fmla="*/ 90 w 180"/>
                <a:gd name="T11" fmla="*/ 0 h 168"/>
                <a:gd name="T12" fmla="*/ 180 w 180"/>
                <a:gd name="T13" fmla="*/ 78 h 168"/>
                <a:gd name="T14" fmla="*/ 157 w 180"/>
                <a:gd name="T15" fmla="*/ 128 h 168"/>
                <a:gd name="T16" fmla="*/ 173 w 180"/>
                <a:gd name="T17" fmla="*/ 159 h 168"/>
                <a:gd name="T18" fmla="*/ 172 w 180"/>
                <a:gd name="T19" fmla="*/ 166 h 168"/>
                <a:gd name="T20" fmla="*/ 168 w 180"/>
                <a:gd name="T21" fmla="*/ 168 h 168"/>
                <a:gd name="T22" fmla="*/ 120 w 180"/>
                <a:gd name="T23" fmla="*/ 138 h 168"/>
                <a:gd name="T24" fmla="*/ 122 w 180"/>
                <a:gd name="T25" fmla="*/ 138 h 168"/>
                <a:gd name="T26" fmla="*/ 155 w 180"/>
                <a:gd name="T27" fmla="*/ 151 h 168"/>
                <a:gd name="T28" fmla="*/ 144 w 180"/>
                <a:gd name="T29" fmla="*/ 129 h 168"/>
                <a:gd name="T30" fmla="*/ 146 w 180"/>
                <a:gd name="T31" fmla="*/ 121 h 168"/>
                <a:gd name="T32" fmla="*/ 168 w 180"/>
                <a:gd name="T33" fmla="*/ 78 h 168"/>
                <a:gd name="T34" fmla="*/ 90 w 180"/>
                <a:gd name="T35" fmla="*/ 12 h 168"/>
                <a:gd name="T36" fmla="*/ 12 w 180"/>
                <a:gd name="T37" fmla="*/ 78 h 168"/>
                <a:gd name="T38" fmla="*/ 43 w 180"/>
                <a:gd name="T39" fmla="*/ 133 h 168"/>
                <a:gd name="T40" fmla="*/ 117 w 180"/>
                <a:gd name="T41" fmla="*/ 139 h 168"/>
                <a:gd name="T42" fmla="*/ 120 w 180"/>
                <a:gd name="T43" fmla="*/ 13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0" h="168">
                  <a:moveTo>
                    <a:pt x="168" y="168"/>
                  </a:moveTo>
                  <a:cubicBezTo>
                    <a:pt x="167" y="168"/>
                    <a:pt x="166" y="168"/>
                    <a:pt x="166" y="168"/>
                  </a:cubicBezTo>
                  <a:cubicBezTo>
                    <a:pt x="120" y="151"/>
                    <a:pt x="120" y="151"/>
                    <a:pt x="120" y="151"/>
                  </a:cubicBezTo>
                  <a:cubicBezTo>
                    <a:pt x="92" y="162"/>
                    <a:pt x="62" y="159"/>
                    <a:pt x="37" y="143"/>
                  </a:cubicBezTo>
                  <a:cubicBezTo>
                    <a:pt x="13" y="128"/>
                    <a:pt x="0" y="104"/>
                    <a:pt x="0" y="78"/>
                  </a:cubicBezTo>
                  <a:cubicBezTo>
                    <a:pt x="0" y="36"/>
                    <a:pt x="41" y="0"/>
                    <a:pt x="90" y="0"/>
                  </a:cubicBezTo>
                  <a:cubicBezTo>
                    <a:pt x="138" y="0"/>
                    <a:pt x="180" y="36"/>
                    <a:pt x="180" y="78"/>
                  </a:cubicBezTo>
                  <a:cubicBezTo>
                    <a:pt x="180" y="97"/>
                    <a:pt x="172" y="114"/>
                    <a:pt x="157" y="128"/>
                  </a:cubicBezTo>
                  <a:cubicBezTo>
                    <a:pt x="173" y="159"/>
                    <a:pt x="173" y="159"/>
                    <a:pt x="173" y="159"/>
                  </a:cubicBezTo>
                  <a:cubicBezTo>
                    <a:pt x="174" y="162"/>
                    <a:pt x="174" y="164"/>
                    <a:pt x="172" y="166"/>
                  </a:cubicBezTo>
                  <a:cubicBezTo>
                    <a:pt x="171" y="167"/>
                    <a:pt x="169" y="168"/>
                    <a:pt x="168" y="168"/>
                  </a:cubicBezTo>
                  <a:close/>
                  <a:moveTo>
                    <a:pt x="120" y="138"/>
                  </a:moveTo>
                  <a:cubicBezTo>
                    <a:pt x="120" y="138"/>
                    <a:pt x="121" y="138"/>
                    <a:pt x="122" y="138"/>
                  </a:cubicBezTo>
                  <a:cubicBezTo>
                    <a:pt x="155" y="151"/>
                    <a:pt x="155" y="151"/>
                    <a:pt x="155" y="151"/>
                  </a:cubicBezTo>
                  <a:cubicBezTo>
                    <a:pt x="144" y="129"/>
                    <a:pt x="144" y="129"/>
                    <a:pt x="144" y="129"/>
                  </a:cubicBezTo>
                  <a:cubicBezTo>
                    <a:pt x="143" y="126"/>
                    <a:pt x="144" y="123"/>
                    <a:pt x="146" y="121"/>
                  </a:cubicBezTo>
                  <a:cubicBezTo>
                    <a:pt x="160" y="110"/>
                    <a:pt x="168" y="95"/>
                    <a:pt x="168" y="78"/>
                  </a:cubicBezTo>
                  <a:cubicBezTo>
                    <a:pt x="168" y="42"/>
                    <a:pt x="132" y="12"/>
                    <a:pt x="90" y="12"/>
                  </a:cubicBezTo>
                  <a:cubicBezTo>
                    <a:pt x="47" y="12"/>
                    <a:pt x="12" y="42"/>
                    <a:pt x="12" y="78"/>
                  </a:cubicBezTo>
                  <a:cubicBezTo>
                    <a:pt x="12" y="99"/>
                    <a:pt x="23" y="120"/>
                    <a:pt x="43" y="133"/>
                  </a:cubicBezTo>
                  <a:cubicBezTo>
                    <a:pt x="65" y="147"/>
                    <a:pt x="93" y="149"/>
                    <a:pt x="117" y="139"/>
                  </a:cubicBezTo>
                  <a:cubicBezTo>
                    <a:pt x="118" y="138"/>
                    <a:pt x="119" y="138"/>
                    <a:pt x="120"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18" name="Group 4">
            <a:extLst>
              <a:ext uri="{FF2B5EF4-FFF2-40B4-BE49-F238E27FC236}">
                <a16:creationId xmlns:a16="http://schemas.microsoft.com/office/drawing/2014/main" id="{6624F93D-A5D3-9049-9233-B5F6165978B5}"/>
              </a:ext>
            </a:extLst>
          </p:cNvPr>
          <p:cNvGrpSpPr>
            <a:grpSpLocks noChangeAspect="1"/>
          </p:cNvGrpSpPr>
          <p:nvPr userDrawn="1"/>
        </p:nvGrpSpPr>
        <p:grpSpPr bwMode="auto">
          <a:xfrm>
            <a:off x="5871933" y="3163253"/>
            <a:ext cx="495324" cy="388938"/>
            <a:chOff x="526" y="708"/>
            <a:chExt cx="433" cy="340"/>
          </a:xfrm>
          <a:solidFill>
            <a:schemeClr val="accent1"/>
          </a:solidFill>
        </p:grpSpPr>
        <p:sp>
          <p:nvSpPr>
            <p:cNvPr id="219" name="Freeform 5">
              <a:extLst>
                <a:ext uri="{FF2B5EF4-FFF2-40B4-BE49-F238E27FC236}">
                  <a16:creationId xmlns:a16="http://schemas.microsoft.com/office/drawing/2014/main" id="{2E8CDAC4-7731-2447-B17D-B9E13B8CEA82}"/>
                </a:ext>
              </a:extLst>
            </p:cNvPr>
            <p:cNvSpPr>
              <a:spLocks/>
            </p:cNvSpPr>
            <p:nvPr/>
          </p:nvSpPr>
          <p:spPr bwMode="auto">
            <a:xfrm>
              <a:off x="724" y="760"/>
              <a:ext cx="19" cy="288"/>
            </a:xfrm>
            <a:custGeom>
              <a:avLst/>
              <a:gdLst>
                <a:gd name="T0" fmla="*/ 6 w 12"/>
                <a:gd name="T1" fmla="*/ 193 h 193"/>
                <a:gd name="T2" fmla="*/ 0 w 12"/>
                <a:gd name="T3" fmla="*/ 187 h 193"/>
                <a:gd name="T4" fmla="*/ 0 w 12"/>
                <a:gd name="T5" fmla="*/ 6 h 193"/>
                <a:gd name="T6" fmla="*/ 6 w 12"/>
                <a:gd name="T7" fmla="*/ 0 h 193"/>
                <a:gd name="T8" fmla="*/ 12 w 12"/>
                <a:gd name="T9" fmla="*/ 6 h 193"/>
                <a:gd name="T10" fmla="*/ 12 w 12"/>
                <a:gd name="T11" fmla="*/ 187 h 193"/>
                <a:gd name="T12" fmla="*/ 6 w 12"/>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12" h="193">
                  <a:moveTo>
                    <a:pt x="6" y="193"/>
                  </a:moveTo>
                  <a:cubicBezTo>
                    <a:pt x="3" y="193"/>
                    <a:pt x="0" y="191"/>
                    <a:pt x="0" y="187"/>
                  </a:cubicBezTo>
                  <a:cubicBezTo>
                    <a:pt x="0" y="6"/>
                    <a:pt x="0" y="6"/>
                    <a:pt x="0" y="6"/>
                  </a:cubicBezTo>
                  <a:cubicBezTo>
                    <a:pt x="0" y="3"/>
                    <a:pt x="3" y="0"/>
                    <a:pt x="6" y="0"/>
                  </a:cubicBezTo>
                  <a:cubicBezTo>
                    <a:pt x="9" y="0"/>
                    <a:pt x="12" y="3"/>
                    <a:pt x="12" y="6"/>
                  </a:cubicBezTo>
                  <a:cubicBezTo>
                    <a:pt x="12" y="187"/>
                    <a:pt x="12" y="187"/>
                    <a:pt x="12" y="187"/>
                  </a:cubicBezTo>
                  <a:cubicBezTo>
                    <a:pt x="12" y="191"/>
                    <a:pt x="9" y="193"/>
                    <a:pt x="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6">
              <a:extLst>
                <a:ext uri="{FF2B5EF4-FFF2-40B4-BE49-F238E27FC236}">
                  <a16:creationId xmlns:a16="http://schemas.microsoft.com/office/drawing/2014/main" id="{A2C94C49-2544-FA47-B321-D1783FB63860}"/>
                </a:ext>
              </a:extLst>
            </p:cNvPr>
            <p:cNvSpPr>
              <a:spLocks/>
            </p:cNvSpPr>
            <p:nvPr/>
          </p:nvSpPr>
          <p:spPr bwMode="auto">
            <a:xfrm>
              <a:off x="670" y="1030"/>
              <a:ext cx="126" cy="18"/>
            </a:xfrm>
            <a:custGeom>
              <a:avLst/>
              <a:gdLst>
                <a:gd name="T0" fmla="*/ 76 w 82"/>
                <a:gd name="T1" fmla="*/ 12 h 12"/>
                <a:gd name="T2" fmla="*/ 6 w 82"/>
                <a:gd name="T3" fmla="*/ 12 h 12"/>
                <a:gd name="T4" fmla="*/ 0 w 82"/>
                <a:gd name="T5" fmla="*/ 6 h 12"/>
                <a:gd name="T6" fmla="*/ 6 w 82"/>
                <a:gd name="T7" fmla="*/ 0 h 12"/>
                <a:gd name="T8" fmla="*/ 76 w 82"/>
                <a:gd name="T9" fmla="*/ 0 h 12"/>
                <a:gd name="T10" fmla="*/ 82 w 82"/>
                <a:gd name="T11" fmla="*/ 6 h 12"/>
                <a:gd name="T12" fmla="*/ 76 w 8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2" h="12">
                  <a:moveTo>
                    <a:pt x="76" y="12"/>
                  </a:moveTo>
                  <a:cubicBezTo>
                    <a:pt x="6" y="12"/>
                    <a:pt x="6" y="12"/>
                    <a:pt x="6" y="12"/>
                  </a:cubicBezTo>
                  <a:cubicBezTo>
                    <a:pt x="3" y="12"/>
                    <a:pt x="0" y="10"/>
                    <a:pt x="0" y="6"/>
                  </a:cubicBezTo>
                  <a:cubicBezTo>
                    <a:pt x="0" y="3"/>
                    <a:pt x="3" y="0"/>
                    <a:pt x="6" y="0"/>
                  </a:cubicBezTo>
                  <a:cubicBezTo>
                    <a:pt x="76" y="0"/>
                    <a:pt x="76" y="0"/>
                    <a:pt x="76" y="0"/>
                  </a:cubicBezTo>
                  <a:cubicBezTo>
                    <a:pt x="79" y="0"/>
                    <a:pt x="82" y="3"/>
                    <a:pt x="82" y="6"/>
                  </a:cubicBezTo>
                  <a:cubicBezTo>
                    <a:pt x="82" y="10"/>
                    <a:pt x="79" y="12"/>
                    <a:pt x="7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7">
              <a:extLst>
                <a:ext uri="{FF2B5EF4-FFF2-40B4-BE49-F238E27FC236}">
                  <a16:creationId xmlns:a16="http://schemas.microsoft.com/office/drawing/2014/main" id="{781D715F-F7E0-F543-B710-788014F086A9}"/>
                </a:ext>
              </a:extLst>
            </p:cNvPr>
            <p:cNvSpPr>
              <a:spLocks/>
            </p:cNvSpPr>
            <p:nvPr/>
          </p:nvSpPr>
          <p:spPr bwMode="auto">
            <a:xfrm>
              <a:off x="526" y="727"/>
              <a:ext cx="146" cy="161"/>
            </a:xfrm>
            <a:custGeom>
              <a:avLst/>
              <a:gdLst>
                <a:gd name="T0" fmla="*/ 88 w 95"/>
                <a:gd name="T1" fmla="*/ 107 h 108"/>
                <a:gd name="T2" fmla="*/ 83 w 95"/>
                <a:gd name="T3" fmla="*/ 104 h 108"/>
                <a:gd name="T4" fmla="*/ 47 w 95"/>
                <a:gd name="T5" fmla="*/ 21 h 108"/>
                <a:gd name="T6" fmla="*/ 12 w 95"/>
                <a:gd name="T7" fmla="*/ 104 h 108"/>
                <a:gd name="T8" fmla="*/ 4 w 95"/>
                <a:gd name="T9" fmla="*/ 107 h 108"/>
                <a:gd name="T10" fmla="*/ 1 w 95"/>
                <a:gd name="T11" fmla="*/ 99 h 108"/>
                <a:gd name="T12" fmla="*/ 42 w 95"/>
                <a:gd name="T13" fmla="*/ 3 h 108"/>
                <a:gd name="T14" fmla="*/ 47 w 95"/>
                <a:gd name="T15" fmla="*/ 0 h 108"/>
                <a:gd name="T16" fmla="*/ 47 w 95"/>
                <a:gd name="T17" fmla="*/ 0 h 108"/>
                <a:gd name="T18" fmla="*/ 53 w 95"/>
                <a:gd name="T19" fmla="*/ 3 h 108"/>
                <a:gd name="T20" fmla="*/ 94 w 95"/>
                <a:gd name="T21" fmla="*/ 99 h 108"/>
                <a:gd name="T22" fmla="*/ 90 w 95"/>
                <a:gd name="T23" fmla="*/ 107 h 108"/>
                <a:gd name="T24" fmla="*/ 88 w 95"/>
                <a:gd name="T25" fmla="*/ 10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8">
                  <a:moveTo>
                    <a:pt x="88" y="107"/>
                  </a:moveTo>
                  <a:cubicBezTo>
                    <a:pt x="86" y="107"/>
                    <a:pt x="84" y="106"/>
                    <a:pt x="83" y="104"/>
                  </a:cubicBezTo>
                  <a:cubicBezTo>
                    <a:pt x="47" y="21"/>
                    <a:pt x="47" y="21"/>
                    <a:pt x="47" y="21"/>
                  </a:cubicBezTo>
                  <a:cubicBezTo>
                    <a:pt x="12" y="104"/>
                    <a:pt x="12" y="104"/>
                    <a:pt x="12" y="104"/>
                  </a:cubicBezTo>
                  <a:cubicBezTo>
                    <a:pt x="11" y="107"/>
                    <a:pt x="7" y="108"/>
                    <a:pt x="4" y="107"/>
                  </a:cubicBezTo>
                  <a:cubicBezTo>
                    <a:pt x="1" y="105"/>
                    <a:pt x="0" y="102"/>
                    <a:pt x="1" y="99"/>
                  </a:cubicBezTo>
                  <a:cubicBezTo>
                    <a:pt x="42" y="3"/>
                    <a:pt x="42" y="3"/>
                    <a:pt x="42" y="3"/>
                  </a:cubicBezTo>
                  <a:cubicBezTo>
                    <a:pt x="43" y="1"/>
                    <a:pt x="45" y="0"/>
                    <a:pt x="47" y="0"/>
                  </a:cubicBezTo>
                  <a:cubicBezTo>
                    <a:pt x="47" y="0"/>
                    <a:pt x="47" y="0"/>
                    <a:pt x="47" y="0"/>
                  </a:cubicBezTo>
                  <a:cubicBezTo>
                    <a:pt x="50" y="0"/>
                    <a:pt x="52" y="1"/>
                    <a:pt x="53" y="3"/>
                  </a:cubicBezTo>
                  <a:cubicBezTo>
                    <a:pt x="94" y="99"/>
                    <a:pt x="94" y="99"/>
                    <a:pt x="94" y="99"/>
                  </a:cubicBezTo>
                  <a:cubicBezTo>
                    <a:pt x="95" y="102"/>
                    <a:pt x="94" y="105"/>
                    <a:pt x="90" y="107"/>
                  </a:cubicBezTo>
                  <a:cubicBezTo>
                    <a:pt x="90" y="107"/>
                    <a:pt x="89" y="107"/>
                    <a:pt x="88"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8">
              <a:extLst>
                <a:ext uri="{FF2B5EF4-FFF2-40B4-BE49-F238E27FC236}">
                  <a16:creationId xmlns:a16="http://schemas.microsoft.com/office/drawing/2014/main" id="{0449EDE6-204A-E142-A345-649467F3CCF8}"/>
                </a:ext>
              </a:extLst>
            </p:cNvPr>
            <p:cNvSpPr>
              <a:spLocks noEditPoints="1"/>
            </p:cNvSpPr>
            <p:nvPr/>
          </p:nvSpPr>
          <p:spPr bwMode="auto">
            <a:xfrm>
              <a:off x="697" y="708"/>
              <a:ext cx="73" cy="70"/>
            </a:xfrm>
            <a:custGeom>
              <a:avLst/>
              <a:gdLst>
                <a:gd name="T0" fmla="*/ 24 w 48"/>
                <a:gd name="T1" fmla="*/ 47 h 47"/>
                <a:gd name="T2" fmla="*/ 0 w 48"/>
                <a:gd name="T3" fmla="*/ 24 h 47"/>
                <a:gd name="T4" fmla="*/ 24 w 48"/>
                <a:gd name="T5" fmla="*/ 0 h 47"/>
                <a:gd name="T6" fmla="*/ 48 w 48"/>
                <a:gd name="T7" fmla="*/ 24 h 47"/>
                <a:gd name="T8" fmla="*/ 24 w 48"/>
                <a:gd name="T9" fmla="*/ 47 h 47"/>
                <a:gd name="T10" fmla="*/ 24 w 48"/>
                <a:gd name="T11" fmla="*/ 12 h 47"/>
                <a:gd name="T12" fmla="*/ 12 w 48"/>
                <a:gd name="T13" fmla="*/ 24 h 47"/>
                <a:gd name="T14" fmla="*/ 24 w 48"/>
                <a:gd name="T15" fmla="*/ 35 h 47"/>
                <a:gd name="T16" fmla="*/ 36 w 48"/>
                <a:gd name="T17" fmla="*/ 24 h 47"/>
                <a:gd name="T18" fmla="*/ 24 w 48"/>
                <a:gd name="T19" fmla="*/ 1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47"/>
                  </a:moveTo>
                  <a:cubicBezTo>
                    <a:pt x="11" y="47"/>
                    <a:pt x="0" y="37"/>
                    <a:pt x="0" y="24"/>
                  </a:cubicBezTo>
                  <a:cubicBezTo>
                    <a:pt x="0" y="11"/>
                    <a:pt x="11" y="0"/>
                    <a:pt x="24" y="0"/>
                  </a:cubicBezTo>
                  <a:cubicBezTo>
                    <a:pt x="37" y="0"/>
                    <a:pt x="48" y="11"/>
                    <a:pt x="48" y="24"/>
                  </a:cubicBezTo>
                  <a:cubicBezTo>
                    <a:pt x="48" y="37"/>
                    <a:pt x="37" y="47"/>
                    <a:pt x="24" y="47"/>
                  </a:cubicBezTo>
                  <a:close/>
                  <a:moveTo>
                    <a:pt x="24" y="12"/>
                  </a:moveTo>
                  <a:cubicBezTo>
                    <a:pt x="18" y="12"/>
                    <a:pt x="12" y="17"/>
                    <a:pt x="12" y="24"/>
                  </a:cubicBezTo>
                  <a:cubicBezTo>
                    <a:pt x="12" y="30"/>
                    <a:pt x="18" y="35"/>
                    <a:pt x="24" y="35"/>
                  </a:cubicBezTo>
                  <a:cubicBezTo>
                    <a:pt x="30" y="35"/>
                    <a:pt x="36" y="30"/>
                    <a:pt x="36" y="24"/>
                  </a:cubicBezTo>
                  <a:cubicBezTo>
                    <a:pt x="36" y="17"/>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
              <a:extLst>
                <a:ext uri="{FF2B5EF4-FFF2-40B4-BE49-F238E27FC236}">
                  <a16:creationId xmlns:a16="http://schemas.microsoft.com/office/drawing/2014/main" id="{E4CF1E8A-68D5-C344-B526-2ACB3B2BED2F}"/>
                </a:ext>
              </a:extLst>
            </p:cNvPr>
            <p:cNvSpPr>
              <a:spLocks noEditPoints="1"/>
            </p:cNvSpPr>
            <p:nvPr/>
          </p:nvSpPr>
          <p:spPr bwMode="auto">
            <a:xfrm>
              <a:off x="528" y="869"/>
              <a:ext cx="142" cy="84"/>
            </a:xfrm>
            <a:custGeom>
              <a:avLst/>
              <a:gdLst>
                <a:gd name="T0" fmla="*/ 46 w 93"/>
                <a:gd name="T1" fmla="*/ 56 h 56"/>
                <a:gd name="T2" fmla="*/ 0 w 93"/>
                <a:gd name="T3" fmla="*/ 6 h 56"/>
                <a:gd name="T4" fmla="*/ 6 w 93"/>
                <a:gd name="T5" fmla="*/ 0 h 56"/>
                <a:gd name="T6" fmla="*/ 87 w 93"/>
                <a:gd name="T7" fmla="*/ 0 h 56"/>
                <a:gd name="T8" fmla="*/ 93 w 93"/>
                <a:gd name="T9" fmla="*/ 6 h 56"/>
                <a:gd name="T10" fmla="*/ 46 w 93"/>
                <a:gd name="T11" fmla="*/ 56 h 56"/>
                <a:gd name="T12" fmla="*/ 12 w 93"/>
                <a:gd name="T13" fmla="*/ 12 h 56"/>
                <a:gd name="T14" fmla="*/ 46 w 93"/>
                <a:gd name="T15" fmla="*/ 44 h 56"/>
                <a:gd name="T16" fmla="*/ 81 w 93"/>
                <a:gd name="T17" fmla="*/ 12 h 56"/>
                <a:gd name="T18" fmla="*/ 12 w 93"/>
                <a:gd name="T19"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56">
                  <a:moveTo>
                    <a:pt x="46" y="56"/>
                  </a:moveTo>
                  <a:cubicBezTo>
                    <a:pt x="20" y="56"/>
                    <a:pt x="0" y="35"/>
                    <a:pt x="0" y="6"/>
                  </a:cubicBezTo>
                  <a:cubicBezTo>
                    <a:pt x="0" y="3"/>
                    <a:pt x="2" y="0"/>
                    <a:pt x="6" y="0"/>
                  </a:cubicBezTo>
                  <a:cubicBezTo>
                    <a:pt x="87" y="0"/>
                    <a:pt x="87" y="0"/>
                    <a:pt x="87" y="0"/>
                  </a:cubicBezTo>
                  <a:cubicBezTo>
                    <a:pt x="91" y="0"/>
                    <a:pt x="93" y="3"/>
                    <a:pt x="93" y="6"/>
                  </a:cubicBezTo>
                  <a:cubicBezTo>
                    <a:pt x="93" y="35"/>
                    <a:pt x="73" y="56"/>
                    <a:pt x="46" y="56"/>
                  </a:cubicBezTo>
                  <a:close/>
                  <a:moveTo>
                    <a:pt x="12" y="12"/>
                  </a:moveTo>
                  <a:cubicBezTo>
                    <a:pt x="14" y="31"/>
                    <a:pt x="28" y="44"/>
                    <a:pt x="46" y="44"/>
                  </a:cubicBezTo>
                  <a:cubicBezTo>
                    <a:pt x="64" y="44"/>
                    <a:pt x="78" y="31"/>
                    <a:pt x="81"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0">
              <a:extLst>
                <a:ext uri="{FF2B5EF4-FFF2-40B4-BE49-F238E27FC236}">
                  <a16:creationId xmlns:a16="http://schemas.microsoft.com/office/drawing/2014/main" id="{58AF212D-5CEA-A842-96AF-38B282583057}"/>
                </a:ext>
              </a:extLst>
            </p:cNvPr>
            <p:cNvSpPr>
              <a:spLocks/>
            </p:cNvSpPr>
            <p:nvPr/>
          </p:nvSpPr>
          <p:spPr bwMode="auto">
            <a:xfrm>
              <a:off x="813" y="726"/>
              <a:ext cx="146" cy="162"/>
            </a:xfrm>
            <a:custGeom>
              <a:avLst/>
              <a:gdLst>
                <a:gd name="T0" fmla="*/ 6 w 95"/>
                <a:gd name="T1" fmla="*/ 108 h 109"/>
                <a:gd name="T2" fmla="*/ 4 w 95"/>
                <a:gd name="T3" fmla="*/ 108 h 109"/>
                <a:gd name="T4" fmla="*/ 1 w 95"/>
                <a:gd name="T5" fmla="*/ 100 h 109"/>
                <a:gd name="T6" fmla="*/ 42 w 95"/>
                <a:gd name="T7" fmla="*/ 4 h 109"/>
                <a:gd name="T8" fmla="*/ 47 w 95"/>
                <a:gd name="T9" fmla="*/ 0 h 109"/>
                <a:gd name="T10" fmla="*/ 47 w 95"/>
                <a:gd name="T11" fmla="*/ 0 h 109"/>
                <a:gd name="T12" fmla="*/ 53 w 95"/>
                <a:gd name="T13" fmla="*/ 4 h 109"/>
                <a:gd name="T14" fmla="*/ 94 w 95"/>
                <a:gd name="T15" fmla="*/ 100 h 109"/>
                <a:gd name="T16" fmla="*/ 90 w 95"/>
                <a:gd name="T17" fmla="*/ 108 h 109"/>
                <a:gd name="T18" fmla="*/ 83 w 95"/>
                <a:gd name="T19" fmla="*/ 105 h 109"/>
                <a:gd name="T20" fmla="*/ 47 w 95"/>
                <a:gd name="T21" fmla="*/ 22 h 109"/>
                <a:gd name="T22" fmla="*/ 12 w 95"/>
                <a:gd name="T23" fmla="*/ 105 h 109"/>
                <a:gd name="T24" fmla="*/ 6 w 95"/>
                <a:gd name="T25"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9">
                  <a:moveTo>
                    <a:pt x="6" y="108"/>
                  </a:moveTo>
                  <a:cubicBezTo>
                    <a:pt x="6" y="108"/>
                    <a:pt x="5" y="108"/>
                    <a:pt x="4" y="108"/>
                  </a:cubicBezTo>
                  <a:cubicBezTo>
                    <a:pt x="1" y="106"/>
                    <a:pt x="0" y="103"/>
                    <a:pt x="1" y="100"/>
                  </a:cubicBezTo>
                  <a:cubicBezTo>
                    <a:pt x="42" y="4"/>
                    <a:pt x="42" y="4"/>
                    <a:pt x="42" y="4"/>
                  </a:cubicBezTo>
                  <a:cubicBezTo>
                    <a:pt x="43" y="2"/>
                    <a:pt x="45" y="0"/>
                    <a:pt x="47" y="0"/>
                  </a:cubicBezTo>
                  <a:cubicBezTo>
                    <a:pt x="47" y="0"/>
                    <a:pt x="47" y="0"/>
                    <a:pt x="47" y="0"/>
                  </a:cubicBezTo>
                  <a:cubicBezTo>
                    <a:pt x="50" y="0"/>
                    <a:pt x="52" y="2"/>
                    <a:pt x="53" y="4"/>
                  </a:cubicBezTo>
                  <a:cubicBezTo>
                    <a:pt x="94" y="100"/>
                    <a:pt x="94" y="100"/>
                    <a:pt x="94" y="100"/>
                  </a:cubicBezTo>
                  <a:cubicBezTo>
                    <a:pt x="95" y="103"/>
                    <a:pt x="93" y="106"/>
                    <a:pt x="90" y="108"/>
                  </a:cubicBezTo>
                  <a:cubicBezTo>
                    <a:pt x="87" y="109"/>
                    <a:pt x="84" y="108"/>
                    <a:pt x="83" y="105"/>
                  </a:cubicBezTo>
                  <a:cubicBezTo>
                    <a:pt x="47" y="22"/>
                    <a:pt x="47" y="22"/>
                    <a:pt x="47" y="22"/>
                  </a:cubicBezTo>
                  <a:cubicBezTo>
                    <a:pt x="12" y="105"/>
                    <a:pt x="12" y="105"/>
                    <a:pt x="12" y="105"/>
                  </a:cubicBezTo>
                  <a:cubicBezTo>
                    <a:pt x="11" y="107"/>
                    <a:pt x="9" y="108"/>
                    <a:pt x="6"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1">
              <a:extLst>
                <a:ext uri="{FF2B5EF4-FFF2-40B4-BE49-F238E27FC236}">
                  <a16:creationId xmlns:a16="http://schemas.microsoft.com/office/drawing/2014/main" id="{9067C848-4E37-864F-8284-E48FC9AB4158}"/>
                </a:ext>
              </a:extLst>
            </p:cNvPr>
            <p:cNvSpPr>
              <a:spLocks noEditPoints="1"/>
            </p:cNvSpPr>
            <p:nvPr/>
          </p:nvSpPr>
          <p:spPr bwMode="auto">
            <a:xfrm>
              <a:off x="813" y="869"/>
              <a:ext cx="144" cy="84"/>
            </a:xfrm>
            <a:custGeom>
              <a:avLst/>
              <a:gdLst>
                <a:gd name="T0" fmla="*/ 47 w 94"/>
                <a:gd name="T1" fmla="*/ 56 h 56"/>
                <a:gd name="T2" fmla="*/ 0 w 94"/>
                <a:gd name="T3" fmla="*/ 6 h 56"/>
                <a:gd name="T4" fmla="*/ 6 w 94"/>
                <a:gd name="T5" fmla="*/ 0 h 56"/>
                <a:gd name="T6" fmla="*/ 88 w 94"/>
                <a:gd name="T7" fmla="*/ 0 h 56"/>
                <a:gd name="T8" fmla="*/ 92 w 94"/>
                <a:gd name="T9" fmla="*/ 2 h 56"/>
                <a:gd name="T10" fmla="*/ 94 w 94"/>
                <a:gd name="T11" fmla="*/ 6 h 56"/>
                <a:gd name="T12" fmla="*/ 47 w 94"/>
                <a:gd name="T13" fmla="*/ 56 h 56"/>
                <a:gd name="T14" fmla="*/ 13 w 94"/>
                <a:gd name="T15" fmla="*/ 12 h 56"/>
                <a:gd name="T16" fmla="*/ 47 w 94"/>
                <a:gd name="T17" fmla="*/ 44 h 56"/>
                <a:gd name="T18" fmla="*/ 82 w 94"/>
                <a:gd name="T19" fmla="*/ 12 h 56"/>
                <a:gd name="T20" fmla="*/ 13 w 94"/>
                <a:gd name="T21"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56">
                  <a:moveTo>
                    <a:pt x="47" y="56"/>
                  </a:moveTo>
                  <a:cubicBezTo>
                    <a:pt x="21" y="56"/>
                    <a:pt x="0" y="35"/>
                    <a:pt x="0" y="6"/>
                  </a:cubicBezTo>
                  <a:cubicBezTo>
                    <a:pt x="0" y="3"/>
                    <a:pt x="3" y="0"/>
                    <a:pt x="6" y="0"/>
                  </a:cubicBezTo>
                  <a:cubicBezTo>
                    <a:pt x="88" y="0"/>
                    <a:pt x="88" y="0"/>
                    <a:pt x="88" y="0"/>
                  </a:cubicBezTo>
                  <a:cubicBezTo>
                    <a:pt x="90" y="0"/>
                    <a:pt x="91" y="1"/>
                    <a:pt x="92" y="2"/>
                  </a:cubicBezTo>
                  <a:cubicBezTo>
                    <a:pt x="93" y="3"/>
                    <a:pt x="94" y="5"/>
                    <a:pt x="94" y="6"/>
                  </a:cubicBezTo>
                  <a:cubicBezTo>
                    <a:pt x="94" y="34"/>
                    <a:pt x="74" y="56"/>
                    <a:pt x="47" y="56"/>
                  </a:cubicBezTo>
                  <a:close/>
                  <a:moveTo>
                    <a:pt x="13" y="12"/>
                  </a:moveTo>
                  <a:cubicBezTo>
                    <a:pt x="15" y="31"/>
                    <a:pt x="29" y="44"/>
                    <a:pt x="47" y="44"/>
                  </a:cubicBezTo>
                  <a:cubicBezTo>
                    <a:pt x="65" y="44"/>
                    <a:pt x="79" y="31"/>
                    <a:pt x="82" y="12"/>
                  </a:cubicBezTo>
                  <a:lnTo>
                    <a:pt x="1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2">
              <a:extLst>
                <a:ext uri="{FF2B5EF4-FFF2-40B4-BE49-F238E27FC236}">
                  <a16:creationId xmlns:a16="http://schemas.microsoft.com/office/drawing/2014/main" id="{9A7B4980-F4B3-A149-A900-28415FEB81F6}"/>
                </a:ext>
              </a:extLst>
            </p:cNvPr>
            <p:cNvSpPr>
              <a:spLocks/>
            </p:cNvSpPr>
            <p:nvPr/>
          </p:nvSpPr>
          <p:spPr bwMode="auto">
            <a:xfrm>
              <a:off x="563" y="726"/>
              <a:ext cx="153" cy="18"/>
            </a:xfrm>
            <a:custGeom>
              <a:avLst/>
              <a:gdLst>
                <a:gd name="T0" fmla="*/ 94 w 100"/>
                <a:gd name="T1" fmla="*/ 12 h 12"/>
                <a:gd name="T2" fmla="*/ 6 w 100"/>
                <a:gd name="T3" fmla="*/ 12 h 12"/>
                <a:gd name="T4" fmla="*/ 0 w 100"/>
                <a:gd name="T5" fmla="*/ 6 h 12"/>
                <a:gd name="T6" fmla="*/ 6 w 100"/>
                <a:gd name="T7" fmla="*/ 0 h 12"/>
                <a:gd name="T8" fmla="*/ 94 w 100"/>
                <a:gd name="T9" fmla="*/ 0 h 12"/>
                <a:gd name="T10" fmla="*/ 100 w 100"/>
                <a:gd name="T11" fmla="*/ 6 h 12"/>
                <a:gd name="T12" fmla="*/ 94 w 10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00" h="12">
                  <a:moveTo>
                    <a:pt x="94" y="12"/>
                  </a:moveTo>
                  <a:cubicBezTo>
                    <a:pt x="6" y="12"/>
                    <a:pt x="6" y="12"/>
                    <a:pt x="6" y="12"/>
                  </a:cubicBezTo>
                  <a:cubicBezTo>
                    <a:pt x="2" y="12"/>
                    <a:pt x="0" y="10"/>
                    <a:pt x="0" y="6"/>
                  </a:cubicBezTo>
                  <a:cubicBezTo>
                    <a:pt x="0" y="3"/>
                    <a:pt x="2" y="0"/>
                    <a:pt x="6" y="0"/>
                  </a:cubicBezTo>
                  <a:cubicBezTo>
                    <a:pt x="94" y="0"/>
                    <a:pt x="94" y="0"/>
                    <a:pt x="94" y="0"/>
                  </a:cubicBezTo>
                  <a:cubicBezTo>
                    <a:pt x="98" y="0"/>
                    <a:pt x="100" y="3"/>
                    <a:pt x="100" y="6"/>
                  </a:cubicBezTo>
                  <a:cubicBezTo>
                    <a:pt x="100" y="10"/>
                    <a:pt x="98" y="12"/>
                    <a:pt x="9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3">
              <a:extLst>
                <a:ext uri="{FF2B5EF4-FFF2-40B4-BE49-F238E27FC236}">
                  <a16:creationId xmlns:a16="http://schemas.microsoft.com/office/drawing/2014/main" id="{CD6B0A6B-597F-4E4C-A0FC-EFC38B204DD0}"/>
                </a:ext>
              </a:extLst>
            </p:cNvPr>
            <p:cNvSpPr>
              <a:spLocks/>
            </p:cNvSpPr>
            <p:nvPr/>
          </p:nvSpPr>
          <p:spPr bwMode="auto">
            <a:xfrm>
              <a:off x="750" y="726"/>
              <a:ext cx="172" cy="18"/>
            </a:xfrm>
            <a:custGeom>
              <a:avLst/>
              <a:gdLst>
                <a:gd name="T0" fmla="*/ 106 w 112"/>
                <a:gd name="T1" fmla="*/ 12 h 12"/>
                <a:gd name="T2" fmla="*/ 6 w 112"/>
                <a:gd name="T3" fmla="*/ 12 h 12"/>
                <a:gd name="T4" fmla="*/ 0 w 112"/>
                <a:gd name="T5" fmla="*/ 6 h 12"/>
                <a:gd name="T6" fmla="*/ 6 w 112"/>
                <a:gd name="T7" fmla="*/ 0 h 12"/>
                <a:gd name="T8" fmla="*/ 106 w 112"/>
                <a:gd name="T9" fmla="*/ 0 h 12"/>
                <a:gd name="T10" fmla="*/ 112 w 112"/>
                <a:gd name="T11" fmla="*/ 6 h 12"/>
                <a:gd name="T12" fmla="*/ 106 w 11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2" h="12">
                  <a:moveTo>
                    <a:pt x="106" y="12"/>
                  </a:moveTo>
                  <a:cubicBezTo>
                    <a:pt x="6" y="12"/>
                    <a:pt x="6" y="12"/>
                    <a:pt x="6" y="12"/>
                  </a:cubicBezTo>
                  <a:cubicBezTo>
                    <a:pt x="2" y="12"/>
                    <a:pt x="0" y="9"/>
                    <a:pt x="0" y="6"/>
                  </a:cubicBezTo>
                  <a:cubicBezTo>
                    <a:pt x="0" y="3"/>
                    <a:pt x="2" y="0"/>
                    <a:pt x="6" y="0"/>
                  </a:cubicBezTo>
                  <a:cubicBezTo>
                    <a:pt x="106" y="0"/>
                    <a:pt x="106" y="0"/>
                    <a:pt x="106" y="0"/>
                  </a:cubicBezTo>
                  <a:cubicBezTo>
                    <a:pt x="109" y="0"/>
                    <a:pt x="112" y="3"/>
                    <a:pt x="112" y="6"/>
                  </a:cubicBezTo>
                  <a:cubicBezTo>
                    <a:pt x="112" y="9"/>
                    <a:pt x="109" y="12"/>
                    <a:pt x="10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4" name="Group 127">
            <a:extLst>
              <a:ext uri="{FF2B5EF4-FFF2-40B4-BE49-F238E27FC236}">
                <a16:creationId xmlns:a16="http://schemas.microsoft.com/office/drawing/2014/main" id="{26DA099A-68DD-4F43-8FC7-141CAF6D1F91}"/>
              </a:ext>
            </a:extLst>
          </p:cNvPr>
          <p:cNvGrpSpPr>
            <a:grpSpLocks noChangeAspect="1"/>
          </p:cNvGrpSpPr>
          <p:nvPr userDrawn="1"/>
        </p:nvGrpSpPr>
        <p:grpSpPr bwMode="auto">
          <a:xfrm>
            <a:off x="7145733" y="3130536"/>
            <a:ext cx="464916" cy="454373"/>
            <a:chOff x="4656" y="1821"/>
            <a:chExt cx="441" cy="431"/>
          </a:xfrm>
          <a:solidFill>
            <a:schemeClr val="accent1"/>
          </a:solidFill>
        </p:grpSpPr>
        <p:sp>
          <p:nvSpPr>
            <p:cNvPr id="235" name="Freeform 128">
              <a:extLst>
                <a:ext uri="{FF2B5EF4-FFF2-40B4-BE49-F238E27FC236}">
                  <a16:creationId xmlns:a16="http://schemas.microsoft.com/office/drawing/2014/main" id="{78927280-4152-A345-AA5D-215134AE8360}"/>
                </a:ext>
              </a:extLst>
            </p:cNvPr>
            <p:cNvSpPr>
              <a:spLocks/>
            </p:cNvSpPr>
            <p:nvPr/>
          </p:nvSpPr>
          <p:spPr bwMode="auto">
            <a:xfrm>
              <a:off x="4682" y="2037"/>
              <a:ext cx="415" cy="215"/>
            </a:xfrm>
            <a:custGeom>
              <a:avLst/>
              <a:gdLst>
                <a:gd name="T0" fmla="*/ 7 w 271"/>
                <a:gd name="T1" fmla="*/ 144 h 144"/>
                <a:gd name="T2" fmla="*/ 2 w 271"/>
                <a:gd name="T3" fmla="*/ 142 h 144"/>
                <a:gd name="T4" fmla="*/ 3 w 271"/>
                <a:gd name="T5" fmla="*/ 134 h 144"/>
                <a:gd name="T6" fmla="*/ 111 w 271"/>
                <a:gd name="T7" fmla="*/ 38 h 144"/>
                <a:gd name="T8" fmla="*/ 119 w 271"/>
                <a:gd name="T9" fmla="*/ 38 h 144"/>
                <a:gd name="T10" fmla="*/ 175 w 271"/>
                <a:gd name="T11" fmla="*/ 83 h 144"/>
                <a:gd name="T12" fmla="*/ 261 w 271"/>
                <a:gd name="T13" fmla="*/ 2 h 144"/>
                <a:gd name="T14" fmla="*/ 269 w 271"/>
                <a:gd name="T15" fmla="*/ 3 h 144"/>
                <a:gd name="T16" fmla="*/ 269 w 271"/>
                <a:gd name="T17" fmla="*/ 11 h 144"/>
                <a:gd name="T18" fmla="*/ 179 w 271"/>
                <a:gd name="T19" fmla="*/ 95 h 144"/>
                <a:gd name="T20" fmla="*/ 171 w 271"/>
                <a:gd name="T21" fmla="*/ 95 h 144"/>
                <a:gd name="T22" fmla="*/ 115 w 271"/>
                <a:gd name="T23" fmla="*/ 50 h 144"/>
                <a:gd name="T24" fmla="*/ 11 w 271"/>
                <a:gd name="T25" fmla="*/ 143 h 144"/>
                <a:gd name="T26" fmla="*/ 7 w 271"/>
                <a:gd name="T2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44">
                  <a:moveTo>
                    <a:pt x="7" y="144"/>
                  </a:moveTo>
                  <a:cubicBezTo>
                    <a:pt x="5" y="144"/>
                    <a:pt x="4" y="144"/>
                    <a:pt x="2" y="142"/>
                  </a:cubicBezTo>
                  <a:cubicBezTo>
                    <a:pt x="0" y="140"/>
                    <a:pt x="0" y="136"/>
                    <a:pt x="3" y="134"/>
                  </a:cubicBezTo>
                  <a:cubicBezTo>
                    <a:pt x="111" y="38"/>
                    <a:pt x="111" y="38"/>
                    <a:pt x="111" y="38"/>
                  </a:cubicBezTo>
                  <a:cubicBezTo>
                    <a:pt x="113" y="36"/>
                    <a:pt x="116" y="36"/>
                    <a:pt x="119" y="38"/>
                  </a:cubicBezTo>
                  <a:cubicBezTo>
                    <a:pt x="175" y="83"/>
                    <a:pt x="175" y="83"/>
                    <a:pt x="175" y="83"/>
                  </a:cubicBezTo>
                  <a:cubicBezTo>
                    <a:pt x="261" y="2"/>
                    <a:pt x="261" y="2"/>
                    <a:pt x="261" y="2"/>
                  </a:cubicBezTo>
                  <a:cubicBezTo>
                    <a:pt x="263" y="0"/>
                    <a:pt x="267" y="0"/>
                    <a:pt x="269" y="3"/>
                  </a:cubicBezTo>
                  <a:cubicBezTo>
                    <a:pt x="271" y="5"/>
                    <a:pt x="271" y="9"/>
                    <a:pt x="269" y="11"/>
                  </a:cubicBezTo>
                  <a:cubicBezTo>
                    <a:pt x="179" y="95"/>
                    <a:pt x="179" y="95"/>
                    <a:pt x="179" y="95"/>
                  </a:cubicBezTo>
                  <a:cubicBezTo>
                    <a:pt x="177" y="97"/>
                    <a:pt x="173" y="97"/>
                    <a:pt x="171" y="95"/>
                  </a:cubicBezTo>
                  <a:cubicBezTo>
                    <a:pt x="115" y="50"/>
                    <a:pt x="115" y="50"/>
                    <a:pt x="115" y="50"/>
                  </a:cubicBezTo>
                  <a:cubicBezTo>
                    <a:pt x="11" y="143"/>
                    <a:pt x="11" y="143"/>
                    <a:pt x="11" y="143"/>
                  </a:cubicBezTo>
                  <a:cubicBezTo>
                    <a:pt x="10" y="144"/>
                    <a:pt x="8" y="144"/>
                    <a:pt x="7"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6" name="Freeform 129">
              <a:extLst>
                <a:ext uri="{FF2B5EF4-FFF2-40B4-BE49-F238E27FC236}">
                  <a16:creationId xmlns:a16="http://schemas.microsoft.com/office/drawing/2014/main" id="{7096CC96-16F5-7E42-AA31-AC96F5CDDF98}"/>
                </a:ext>
              </a:extLst>
            </p:cNvPr>
            <p:cNvSpPr>
              <a:spLocks/>
            </p:cNvSpPr>
            <p:nvPr/>
          </p:nvSpPr>
          <p:spPr bwMode="auto">
            <a:xfrm>
              <a:off x="5007" y="2038"/>
              <a:ext cx="90" cy="90"/>
            </a:xfrm>
            <a:custGeom>
              <a:avLst/>
              <a:gdLst>
                <a:gd name="T0" fmla="*/ 53 w 59"/>
                <a:gd name="T1" fmla="*/ 60 h 60"/>
                <a:gd name="T2" fmla="*/ 47 w 59"/>
                <a:gd name="T3" fmla="*/ 54 h 60"/>
                <a:gd name="T4" fmla="*/ 47 w 59"/>
                <a:gd name="T5" fmla="*/ 12 h 60"/>
                <a:gd name="T6" fmla="*/ 6 w 59"/>
                <a:gd name="T7" fmla="*/ 12 h 60"/>
                <a:gd name="T8" fmla="*/ 0 w 59"/>
                <a:gd name="T9" fmla="*/ 6 h 60"/>
                <a:gd name="T10" fmla="*/ 6 w 59"/>
                <a:gd name="T11" fmla="*/ 0 h 60"/>
                <a:gd name="T12" fmla="*/ 53 w 59"/>
                <a:gd name="T13" fmla="*/ 0 h 60"/>
                <a:gd name="T14" fmla="*/ 59 w 59"/>
                <a:gd name="T15" fmla="*/ 6 h 60"/>
                <a:gd name="T16" fmla="*/ 59 w 59"/>
                <a:gd name="T17" fmla="*/ 54 h 60"/>
                <a:gd name="T18" fmla="*/ 53 w 59"/>
                <a:gd name="T1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53" y="60"/>
                  </a:moveTo>
                  <a:cubicBezTo>
                    <a:pt x="50" y="60"/>
                    <a:pt x="47" y="57"/>
                    <a:pt x="47" y="54"/>
                  </a:cubicBezTo>
                  <a:cubicBezTo>
                    <a:pt x="47" y="12"/>
                    <a:pt x="47" y="12"/>
                    <a:pt x="47" y="12"/>
                  </a:cubicBezTo>
                  <a:cubicBezTo>
                    <a:pt x="6" y="12"/>
                    <a:pt x="6" y="12"/>
                    <a:pt x="6" y="12"/>
                  </a:cubicBezTo>
                  <a:cubicBezTo>
                    <a:pt x="2" y="12"/>
                    <a:pt x="0" y="9"/>
                    <a:pt x="0" y="6"/>
                  </a:cubicBezTo>
                  <a:cubicBezTo>
                    <a:pt x="0" y="2"/>
                    <a:pt x="2" y="0"/>
                    <a:pt x="6" y="0"/>
                  </a:cubicBezTo>
                  <a:cubicBezTo>
                    <a:pt x="53" y="0"/>
                    <a:pt x="53" y="0"/>
                    <a:pt x="53" y="0"/>
                  </a:cubicBezTo>
                  <a:cubicBezTo>
                    <a:pt x="56" y="0"/>
                    <a:pt x="59" y="2"/>
                    <a:pt x="59" y="6"/>
                  </a:cubicBezTo>
                  <a:cubicBezTo>
                    <a:pt x="59" y="54"/>
                    <a:pt x="59" y="54"/>
                    <a:pt x="59" y="54"/>
                  </a:cubicBezTo>
                  <a:cubicBezTo>
                    <a:pt x="59" y="57"/>
                    <a:pt x="56" y="60"/>
                    <a:pt x="53"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7" name="Freeform 130">
              <a:extLst>
                <a:ext uri="{FF2B5EF4-FFF2-40B4-BE49-F238E27FC236}">
                  <a16:creationId xmlns:a16="http://schemas.microsoft.com/office/drawing/2014/main" id="{8C889260-9971-2F40-8AA7-F1A4FF7B8A74}"/>
                </a:ext>
              </a:extLst>
            </p:cNvPr>
            <p:cNvSpPr>
              <a:spLocks/>
            </p:cNvSpPr>
            <p:nvPr/>
          </p:nvSpPr>
          <p:spPr bwMode="auto">
            <a:xfrm>
              <a:off x="4656" y="1821"/>
              <a:ext cx="331" cy="307"/>
            </a:xfrm>
            <a:custGeom>
              <a:avLst/>
              <a:gdLst>
                <a:gd name="T0" fmla="*/ 60 w 216"/>
                <a:gd name="T1" fmla="*/ 205 h 205"/>
                <a:gd name="T2" fmla="*/ 57 w 216"/>
                <a:gd name="T3" fmla="*/ 204 h 205"/>
                <a:gd name="T4" fmla="*/ 0 w 216"/>
                <a:gd name="T5" fmla="*/ 108 h 205"/>
                <a:gd name="T6" fmla="*/ 108 w 216"/>
                <a:gd name="T7" fmla="*/ 0 h 205"/>
                <a:gd name="T8" fmla="*/ 216 w 216"/>
                <a:gd name="T9" fmla="*/ 108 h 205"/>
                <a:gd name="T10" fmla="*/ 196 w 216"/>
                <a:gd name="T11" fmla="*/ 171 h 205"/>
                <a:gd name="T12" fmla="*/ 188 w 216"/>
                <a:gd name="T13" fmla="*/ 172 h 205"/>
                <a:gd name="T14" fmla="*/ 186 w 216"/>
                <a:gd name="T15" fmla="*/ 164 h 205"/>
                <a:gd name="T16" fmla="*/ 204 w 216"/>
                <a:gd name="T17" fmla="*/ 108 h 205"/>
                <a:gd name="T18" fmla="*/ 108 w 216"/>
                <a:gd name="T19" fmla="*/ 12 h 205"/>
                <a:gd name="T20" fmla="*/ 12 w 216"/>
                <a:gd name="T21" fmla="*/ 108 h 205"/>
                <a:gd name="T22" fmla="*/ 63 w 216"/>
                <a:gd name="T23" fmla="*/ 193 h 205"/>
                <a:gd name="T24" fmla="*/ 65 w 216"/>
                <a:gd name="T25" fmla="*/ 201 h 205"/>
                <a:gd name="T26" fmla="*/ 60 w 216"/>
                <a:gd name="T2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205">
                  <a:moveTo>
                    <a:pt x="60" y="205"/>
                  </a:moveTo>
                  <a:cubicBezTo>
                    <a:pt x="59" y="205"/>
                    <a:pt x="58" y="204"/>
                    <a:pt x="57" y="204"/>
                  </a:cubicBezTo>
                  <a:cubicBezTo>
                    <a:pt x="22" y="185"/>
                    <a:pt x="0" y="148"/>
                    <a:pt x="0" y="108"/>
                  </a:cubicBezTo>
                  <a:cubicBezTo>
                    <a:pt x="0" y="49"/>
                    <a:pt x="48" y="0"/>
                    <a:pt x="108" y="0"/>
                  </a:cubicBezTo>
                  <a:cubicBezTo>
                    <a:pt x="167" y="0"/>
                    <a:pt x="216" y="49"/>
                    <a:pt x="216" y="108"/>
                  </a:cubicBezTo>
                  <a:cubicBezTo>
                    <a:pt x="216" y="131"/>
                    <a:pt x="209" y="153"/>
                    <a:pt x="196" y="171"/>
                  </a:cubicBezTo>
                  <a:cubicBezTo>
                    <a:pt x="194" y="173"/>
                    <a:pt x="190" y="174"/>
                    <a:pt x="188" y="172"/>
                  </a:cubicBezTo>
                  <a:cubicBezTo>
                    <a:pt x="185" y="170"/>
                    <a:pt x="184" y="167"/>
                    <a:pt x="186" y="164"/>
                  </a:cubicBezTo>
                  <a:cubicBezTo>
                    <a:pt x="198" y="148"/>
                    <a:pt x="204" y="128"/>
                    <a:pt x="204" y="108"/>
                  </a:cubicBezTo>
                  <a:cubicBezTo>
                    <a:pt x="204" y="56"/>
                    <a:pt x="161" y="12"/>
                    <a:pt x="108" y="12"/>
                  </a:cubicBezTo>
                  <a:cubicBezTo>
                    <a:pt x="55" y="12"/>
                    <a:pt x="12" y="56"/>
                    <a:pt x="12" y="108"/>
                  </a:cubicBezTo>
                  <a:cubicBezTo>
                    <a:pt x="12" y="144"/>
                    <a:pt x="31" y="177"/>
                    <a:pt x="63" y="193"/>
                  </a:cubicBezTo>
                  <a:cubicBezTo>
                    <a:pt x="66" y="195"/>
                    <a:pt x="67" y="198"/>
                    <a:pt x="65" y="201"/>
                  </a:cubicBezTo>
                  <a:cubicBezTo>
                    <a:pt x="64" y="203"/>
                    <a:pt x="62" y="205"/>
                    <a:pt x="60"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8" name="Freeform 131">
              <a:extLst>
                <a:ext uri="{FF2B5EF4-FFF2-40B4-BE49-F238E27FC236}">
                  <a16:creationId xmlns:a16="http://schemas.microsoft.com/office/drawing/2014/main" id="{A5D47A1B-2141-4945-9F0E-589BB8088B6D}"/>
                </a:ext>
              </a:extLst>
            </p:cNvPr>
            <p:cNvSpPr>
              <a:spLocks/>
            </p:cNvSpPr>
            <p:nvPr/>
          </p:nvSpPr>
          <p:spPr bwMode="auto">
            <a:xfrm>
              <a:off x="4812" y="2035"/>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9" name="Freeform 132">
              <a:extLst>
                <a:ext uri="{FF2B5EF4-FFF2-40B4-BE49-F238E27FC236}">
                  <a16:creationId xmlns:a16="http://schemas.microsoft.com/office/drawing/2014/main" id="{C5C6BBAC-F34B-7C43-9879-1B7567B25FFB}"/>
                </a:ext>
              </a:extLst>
            </p:cNvPr>
            <p:cNvSpPr>
              <a:spLocks/>
            </p:cNvSpPr>
            <p:nvPr/>
          </p:nvSpPr>
          <p:spPr bwMode="auto">
            <a:xfrm>
              <a:off x="4812" y="1893"/>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0" name="Freeform 133">
              <a:extLst>
                <a:ext uri="{FF2B5EF4-FFF2-40B4-BE49-F238E27FC236}">
                  <a16:creationId xmlns:a16="http://schemas.microsoft.com/office/drawing/2014/main" id="{0E22282C-227B-014F-891F-C55AF7AEC82D}"/>
                </a:ext>
              </a:extLst>
            </p:cNvPr>
            <p:cNvSpPr>
              <a:spLocks/>
            </p:cNvSpPr>
            <p:nvPr/>
          </p:nvSpPr>
          <p:spPr bwMode="auto">
            <a:xfrm>
              <a:off x="4780" y="1914"/>
              <a:ext cx="81" cy="139"/>
            </a:xfrm>
            <a:custGeom>
              <a:avLst/>
              <a:gdLst>
                <a:gd name="T0" fmla="*/ 27 w 53"/>
                <a:gd name="T1" fmla="*/ 93 h 93"/>
                <a:gd name="T2" fmla="*/ 0 w 53"/>
                <a:gd name="T3" fmla="*/ 67 h 93"/>
                <a:gd name="T4" fmla="*/ 6 w 53"/>
                <a:gd name="T5" fmla="*/ 61 h 93"/>
                <a:gd name="T6" fmla="*/ 12 w 53"/>
                <a:gd name="T7" fmla="*/ 67 h 93"/>
                <a:gd name="T8" fmla="*/ 27 w 53"/>
                <a:gd name="T9" fmla="*/ 81 h 93"/>
                <a:gd name="T10" fmla="*/ 41 w 53"/>
                <a:gd name="T11" fmla="*/ 67 h 93"/>
                <a:gd name="T12" fmla="*/ 27 w 53"/>
                <a:gd name="T13" fmla="*/ 52 h 93"/>
                <a:gd name="T14" fmla="*/ 0 w 53"/>
                <a:gd name="T15" fmla="*/ 26 h 93"/>
                <a:gd name="T16" fmla="*/ 27 w 53"/>
                <a:gd name="T17" fmla="*/ 0 h 93"/>
                <a:gd name="T18" fmla="*/ 53 w 53"/>
                <a:gd name="T19" fmla="*/ 26 h 93"/>
                <a:gd name="T20" fmla="*/ 47 w 53"/>
                <a:gd name="T21" fmla="*/ 32 h 93"/>
                <a:gd name="T22" fmla="*/ 41 w 53"/>
                <a:gd name="T23" fmla="*/ 26 h 93"/>
                <a:gd name="T24" fmla="*/ 27 w 53"/>
                <a:gd name="T25" fmla="*/ 12 h 93"/>
                <a:gd name="T26" fmla="*/ 12 w 53"/>
                <a:gd name="T27" fmla="*/ 26 h 93"/>
                <a:gd name="T28" fmla="*/ 27 w 53"/>
                <a:gd name="T29" fmla="*/ 40 h 93"/>
                <a:gd name="T30" fmla="*/ 53 w 53"/>
                <a:gd name="T31" fmla="*/ 67 h 93"/>
                <a:gd name="T32" fmla="*/ 27 w 53"/>
                <a:gd name="T33"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93">
                  <a:moveTo>
                    <a:pt x="27" y="93"/>
                  </a:moveTo>
                  <a:cubicBezTo>
                    <a:pt x="12" y="93"/>
                    <a:pt x="0" y="81"/>
                    <a:pt x="0" y="67"/>
                  </a:cubicBezTo>
                  <a:cubicBezTo>
                    <a:pt x="0" y="64"/>
                    <a:pt x="3" y="61"/>
                    <a:pt x="6" y="61"/>
                  </a:cubicBezTo>
                  <a:cubicBezTo>
                    <a:pt x="10" y="61"/>
                    <a:pt x="12" y="64"/>
                    <a:pt x="12" y="67"/>
                  </a:cubicBezTo>
                  <a:cubicBezTo>
                    <a:pt x="12" y="75"/>
                    <a:pt x="19" y="81"/>
                    <a:pt x="27" y="81"/>
                  </a:cubicBezTo>
                  <a:cubicBezTo>
                    <a:pt x="35" y="81"/>
                    <a:pt x="41" y="75"/>
                    <a:pt x="41" y="67"/>
                  </a:cubicBezTo>
                  <a:cubicBezTo>
                    <a:pt x="41" y="59"/>
                    <a:pt x="35" y="52"/>
                    <a:pt x="27" y="52"/>
                  </a:cubicBezTo>
                  <a:cubicBezTo>
                    <a:pt x="12" y="52"/>
                    <a:pt x="0" y="41"/>
                    <a:pt x="0" y="26"/>
                  </a:cubicBezTo>
                  <a:cubicBezTo>
                    <a:pt x="0" y="12"/>
                    <a:pt x="12" y="0"/>
                    <a:pt x="27" y="0"/>
                  </a:cubicBezTo>
                  <a:cubicBezTo>
                    <a:pt x="41" y="0"/>
                    <a:pt x="53" y="12"/>
                    <a:pt x="53" y="26"/>
                  </a:cubicBezTo>
                  <a:cubicBezTo>
                    <a:pt x="53" y="29"/>
                    <a:pt x="51" y="32"/>
                    <a:pt x="47" y="32"/>
                  </a:cubicBezTo>
                  <a:cubicBezTo>
                    <a:pt x="44" y="32"/>
                    <a:pt x="41" y="29"/>
                    <a:pt x="41" y="26"/>
                  </a:cubicBezTo>
                  <a:cubicBezTo>
                    <a:pt x="41" y="18"/>
                    <a:pt x="35" y="12"/>
                    <a:pt x="27" y="12"/>
                  </a:cubicBezTo>
                  <a:cubicBezTo>
                    <a:pt x="19" y="12"/>
                    <a:pt x="12" y="18"/>
                    <a:pt x="12" y="26"/>
                  </a:cubicBezTo>
                  <a:cubicBezTo>
                    <a:pt x="12" y="34"/>
                    <a:pt x="19" y="40"/>
                    <a:pt x="27" y="40"/>
                  </a:cubicBezTo>
                  <a:cubicBezTo>
                    <a:pt x="41" y="40"/>
                    <a:pt x="53" y="52"/>
                    <a:pt x="53" y="67"/>
                  </a:cubicBezTo>
                  <a:cubicBezTo>
                    <a:pt x="53" y="81"/>
                    <a:pt x="41" y="93"/>
                    <a:pt x="2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41" name="Group 21">
            <a:extLst>
              <a:ext uri="{FF2B5EF4-FFF2-40B4-BE49-F238E27FC236}">
                <a16:creationId xmlns:a16="http://schemas.microsoft.com/office/drawing/2014/main" id="{DF8633A8-0907-CE44-BEF9-83365247F289}"/>
              </a:ext>
            </a:extLst>
          </p:cNvPr>
          <p:cNvGrpSpPr>
            <a:grpSpLocks noChangeAspect="1"/>
          </p:cNvGrpSpPr>
          <p:nvPr userDrawn="1"/>
        </p:nvGrpSpPr>
        <p:grpSpPr bwMode="auto">
          <a:xfrm>
            <a:off x="8420433" y="3170602"/>
            <a:ext cx="473118" cy="374241"/>
            <a:chOff x="526" y="695"/>
            <a:chExt cx="445" cy="352"/>
          </a:xfrm>
          <a:solidFill>
            <a:schemeClr val="accent1"/>
          </a:solidFill>
        </p:grpSpPr>
        <p:sp>
          <p:nvSpPr>
            <p:cNvPr id="242" name="Freeform 241">
              <a:extLst>
                <a:ext uri="{FF2B5EF4-FFF2-40B4-BE49-F238E27FC236}">
                  <a16:creationId xmlns:a16="http://schemas.microsoft.com/office/drawing/2014/main" id="{0AA12124-D907-9A4D-80E8-82D0A9B109B0}"/>
                </a:ext>
              </a:extLst>
            </p:cNvPr>
            <p:cNvSpPr>
              <a:spLocks/>
            </p:cNvSpPr>
            <p:nvPr/>
          </p:nvSpPr>
          <p:spPr bwMode="auto">
            <a:xfrm>
              <a:off x="526" y="741"/>
              <a:ext cx="382" cy="306"/>
            </a:xfrm>
            <a:custGeom>
              <a:avLst/>
              <a:gdLst>
                <a:gd name="T0" fmla="*/ 243 w 250"/>
                <a:gd name="T1" fmla="*/ 191 h 204"/>
                <a:gd name="T2" fmla="*/ 13 w 250"/>
                <a:gd name="T3" fmla="*/ 191 h 204"/>
                <a:gd name="T4" fmla="*/ 13 w 250"/>
                <a:gd name="T5" fmla="*/ 8 h 204"/>
                <a:gd name="T6" fmla="*/ 7 w 250"/>
                <a:gd name="T7" fmla="*/ 0 h 204"/>
                <a:gd name="T8" fmla="*/ 0 w 250"/>
                <a:gd name="T9" fmla="*/ 8 h 204"/>
                <a:gd name="T10" fmla="*/ 0 w 250"/>
                <a:gd name="T11" fmla="*/ 198 h 204"/>
                <a:gd name="T12" fmla="*/ 7 w 250"/>
                <a:gd name="T13" fmla="*/ 204 h 204"/>
                <a:gd name="T14" fmla="*/ 243 w 250"/>
                <a:gd name="T15" fmla="*/ 204 h 204"/>
                <a:gd name="T16" fmla="*/ 250 w 250"/>
                <a:gd name="T17" fmla="*/ 198 h 204"/>
                <a:gd name="T18" fmla="*/ 243 w 250"/>
                <a:gd name="T1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204">
                  <a:moveTo>
                    <a:pt x="243" y="191"/>
                  </a:moveTo>
                  <a:cubicBezTo>
                    <a:pt x="13" y="191"/>
                    <a:pt x="13" y="191"/>
                    <a:pt x="13" y="191"/>
                  </a:cubicBezTo>
                  <a:cubicBezTo>
                    <a:pt x="13" y="8"/>
                    <a:pt x="13" y="8"/>
                    <a:pt x="13" y="8"/>
                  </a:cubicBezTo>
                  <a:cubicBezTo>
                    <a:pt x="13" y="4"/>
                    <a:pt x="10" y="0"/>
                    <a:pt x="7" y="0"/>
                  </a:cubicBezTo>
                  <a:cubicBezTo>
                    <a:pt x="3" y="0"/>
                    <a:pt x="0" y="4"/>
                    <a:pt x="0" y="8"/>
                  </a:cubicBezTo>
                  <a:cubicBezTo>
                    <a:pt x="0" y="198"/>
                    <a:pt x="0" y="198"/>
                    <a:pt x="0" y="198"/>
                  </a:cubicBezTo>
                  <a:cubicBezTo>
                    <a:pt x="0" y="201"/>
                    <a:pt x="3" y="204"/>
                    <a:pt x="7" y="204"/>
                  </a:cubicBezTo>
                  <a:cubicBezTo>
                    <a:pt x="243" y="204"/>
                    <a:pt x="243" y="204"/>
                    <a:pt x="243" y="204"/>
                  </a:cubicBezTo>
                  <a:cubicBezTo>
                    <a:pt x="247" y="204"/>
                    <a:pt x="250" y="201"/>
                    <a:pt x="250" y="198"/>
                  </a:cubicBezTo>
                  <a:cubicBezTo>
                    <a:pt x="250" y="194"/>
                    <a:pt x="247" y="191"/>
                    <a:pt x="243"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42">
              <a:extLst>
                <a:ext uri="{FF2B5EF4-FFF2-40B4-BE49-F238E27FC236}">
                  <a16:creationId xmlns:a16="http://schemas.microsoft.com/office/drawing/2014/main" id="{F4562066-1535-0A41-9AF3-02D89DD896A2}"/>
                </a:ext>
              </a:extLst>
            </p:cNvPr>
            <p:cNvSpPr>
              <a:spLocks noEditPoints="1"/>
            </p:cNvSpPr>
            <p:nvPr/>
          </p:nvSpPr>
          <p:spPr bwMode="auto">
            <a:xfrm>
              <a:off x="573" y="695"/>
              <a:ext cx="398" cy="284"/>
            </a:xfrm>
            <a:custGeom>
              <a:avLst/>
              <a:gdLst>
                <a:gd name="T0" fmla="*/ 208 w 260"/>
                <a:gd name="T1" fmla="*/ 0 h 190"/>
                <a:gd name="T2" fmla="*/ 157 w 260"/>
                <a:gd name="T3" fmla="*/ 51 h 190"/>
                <a:gd name="T4" fmla="*/ 173 w 260"/>
                <a:gd name="T5" fmla="*/ 89 h 190"/>
                <a:gd name="T6" fmla="*/ 149 w 260"/>
                <a:gd name="T7" fmla="*/ 122 h 190"/>
                <a:gd name="T8" fmla="*/ 139 w 260"/>
                <a:gd name="T9" fmla="*/ 120 h 190"/>
                <a:gd name="T10" fmla="*/ 122 w 260"/>
                <a:gd name="T11" fmla="*/ 126 h 190"/>
                <a:gd name="T12" fmla="*/ 104 w 260"/>
                <a:gd name="T13" fmla="*/ 113 h 190"/>
                <a:gd name="T14" fmla="*/ 106 w 260"/>
                <a:gd name="T15" fmla="*/ 104 h 190"/>
                <a:gd name="T16" fmla="*/ 80 w 260"/>
                <a:gd name="T17" fmla="*/ 78 h 190"/>
                <a:gd name="T18" fmla="*/ 55 w 260"/>
                <a:gd name="T19" fmla="*/ 104 h 190"/>
                <a:gd name="T20" fmla="*/ 59 w 260"/>
                <a:gd name="T21" fmla="*/ 118 h 190"/>
                <a:gd name="T22" fmla="*/ 37 w 260"/>
                <a:gd name="T23" fmla="*/ 141 h 190"/>
                <a:gd name="T24" fmla="*/ 26 w 260"/>
                <a:gd name="T25" fmla="*/ 139 h 190"/>
                <a:gd name="T26" fmla="*/ 0 w 260"/>
                <a:gd name="T27" fmla="*/ 164 h 190"/>
                <a:gd name="T28" fmla="*/ 26 w 260"/>
                <a:gd name="T29" fmla="*/ 190 h 190"/>
                <a:gd name="T30" fmla="*/ 52 w 260"/>
                <a:gd name="T31" fmla="*/ 164 h 190"/>
                <a:gd name="T32" fmla="*/ 47 w 260"/>
                <a:gd name="T33" fmla="*/ 150 h 190"/>
                <a:gd name="T34" fmla="*/ 69 w 260"/>
                <a:gd name="T35" fmla="*/ 127 h 190"/>
                <a:gd name="T36" fmla="*/ 80 w 260"/>
                <a:gd name="T37" fmla="*/ 130 h 190"/>
                <a:gd name="T38" fmla="*/ 97 w 260"/>
                <a:gd name="T39" fmla="*/ 123 h 190"/>
                <a:gd name="T40" fmla="*/ 115 w 260"/>
                <a:gd name="T41" fmla="*/ 137 h 190"/>
                <a:gd name="T42" fmla="*/ 113 w 260"/>
                <a:gd name="T43" fmla="*/ 146 h 190"/>
                <a:gd name="T44" fmla="*/ 139 w 260"/>
                <a:gd name="T45" fmla="*/ 171 h 190"/>
                <a:gd name="T46" fmla="*/ 165 w 260"/>
                <a:gd name="T47" fmla="*/ 146 h 190"/>
                <a:gd name="T48" fmla="*/ 159 w 260"/>
                <a:gd name="T49" fmla="*/ 130 h 190"/>
                <a:gd name="T50" fmla="*/ 183 w 260"/>
                <a:gd name="T51" fmla="*/ 97 h 190"/>
                <a:gd name="T52" fmla="*/ 208 w 260"/>
                <a:gd name="T53" fmla="*/ 103 h 190"/>
                <a:gd name="T54" fmla="*/ 260 w 260"/>
                <a:gd name="T55" fmla="*/ 51 h 190"/>
                <a:gd name="T56" fmla="*/ 208 w 260"/>
                <a:gd name="T57" fmla="*/ 0 h 190"/>
                <a:gd name="T58" fmla="*/ 38 w 260"/>
                <a:gd name="T59" fmla="*/ 164 h 190"/>
                <a:gd name="T60" fmla="*/ 26 w 260"/>
                <a:gd name="T61" fmla="*/ 177 h 190"/>
                <a:gd name="T62" fmla="*/ 13 w 260"/>
                <a:gd name="T63" fmla="*/ 164 h 190"/>
                <a:gd name="T64" fmla="*/ 26 w 260"/>
                <a:gd name="T65" fmla="*/ 152 h 190"/>
                <a:gd name="T66" fmla="*/ 28 w 260"/>
                <a:gd name="T67" fmla="*/ 152 h 190"/>
                <a:gd name="T68" fmla="*/ 37 w 260"/>
                <a:gd name="T69" fmla="*/ 161 h 190"/>
                <a:gd name="T70" fmla="*/ 38 w 260"/>
                <a:gd name="T71" fmla="*/ 164 h 190"/>
                <a:gd name="T72" fmla="*/ 80 w 260"/>
                <a:gd name="T73" fmla="*/ 116 h 190"/>
                <a:gd name="T74" fmla="*/ 78 w 260"/>
                <a:gd name="T75" fmla="*/ 116 h 190"/>
                <a:gd name="T76" fmla="*/ 69 w 260"/>
                <a:gd name="T77" fmla="*/ 107 h 190"/>
                <a:gd name="T78" fmla="*/ 69 w 260"/>
                <a:gd name="T79" fmla="*/ 104 h 190"/>
                <a:gd name="T80" fmla="*/ 80 w 260"/>
                <a:gd name="T81" fmla="*/ 91 h 190"/>
                <a:gd name="T82" fmla="*/ 93 w 260"/>
                <a:gd name="T83" fmla="*/ 104 h 190"/>
                <a:gd name="T84" fmla="*/ 93 w 260"/>
                <a:gd name="T85" fmla="*/ 105 h 190"/>
                <a:gd name="T86" fmla="*/ 85 w 260"/>
                <a:gd name="T87" fmla="*/ 115 h 190"/>
                <a:gd name="T88" fmla="*/ 80 w 260"/>
                <a:gd name="T89" fmla="*/ 116 h 190"/>
                <a:gd name="T90" fmla="*/ 151 w 260"/>
                <a:gd name="T91" fmla="*/ 146 h 190"/>
                <a:gd name="T92" fmla="*/ 139 w 260"/>
                <a:gd name="T93" fmla="*/ 158 h 190"/>
                <a:gd name="T94" fmla="*/ 126 w 260"/>
                <a:gd name="T95" fmla="*/ 146 h 190"/>
                <a:gd name="T96" fmla="*/ 126 w 260"/>
                <a:gd name="T97" fmla="*/ 145 h 190"/>
                <a:gd name="T98" fmla="*/ 134 w 260"/>
                <a:gd name="T99" fmla="*/ 134 h 190"/>
                <a:gd name="T100" fmla="*/ 139 w 260"/>
                <a:gd name="T101" fmla="*/ 133 h 190"/>
                <a:gd name="T102" fmla="*/ 140 w 260"/>
                <a:gd name="T103" fmla="*/ 133 h 190"/>
                <a:gd name="T104" fmla="*/ 151 w 260"/>
                <a:gd name="T105" fmla="*/ 141 h 190"/>
                <a:gd name="T106" fmla="*/ 151 w 260"/>
                <a:gd name="T107" fmla="*/ 146 h 190"/>
                <a:gd name="T108" fmla="*/ 208 w 260"/>
                <a:gd name="T109" fmla="*/ 90 h 190"/>
                <a:gd name="T110" fmla="*/ 191 w 260"/>
                <a:gd name="T111" fmla="*/ 86 h 190"/>
                <a:gd name="T112" fmla="*/ 181 w 260"/>
                <a:gd name="T113" fmla="*/ 78 h 190"/>
                <a:gd name="T114" fmla="*/ 170 w 260"/>
                <a:gd name="T115" fmla="*/ 51 h 190"/>
                <a:gd name="T116" fmla="*/ 208 w 260"/>
                <a:gd name="T117" fmla="*/ 13 h 190"/>
                <a:gd name="T118" fmla="*/ 247 w 260"/>
                <a:gd name="T119" fmla="*/ 51 h 190"/>
                <a:gd name="T120" fmla="*/ 208 w 260"/>
                <a:gd name="T121" fmla="*/ 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 h="190">
                  <a:moveTo>
                    <a:pt x="208" y="0"/>
                  </a:moveTo>
                  <a:cubicBezTo>
                    <a:pt x="180" y="0"/>
                    <a:pt x="157" y="23"/>
                    <a:pt x="157" y="51"/>
                  </a:cubicBezTo>
                  <a:cubicBezTo>
                    <a:pt x="157" y="66"/>
                    <a:pt x="163" y="80"/>
                    <a:pt x="173" y="89"/>
                  </a:cubicBezTo>
                  <a:cubicBezTo>
                    <a:pt x="149" y="122"/>
                    <a:pt x="149" y="122"/>
                    <a:pt x="149" y="122"/>
                  </a:cubicBezTo>
                  <a:cubicBezTo>
                    <a:pt x="145" y="121"/>
                    <a:pt x="142" y="120"/>
                    <a:pt x="139" y="120"/>
                  </a:cubicBezTo>
                  <a:cubicBezTo>
                    <a:pt x="133" y="120"/>
                    <a:pt x="126" y="122"/>
                    <a:pt x="122" y="126"/>
                  </a:cubicBezTo>
                  <a:cubicBezTo>
                    <a:pt x="104" y="113"/>
                    <a:pt x="104" y="113"/>
                    <a:pt x="104" y="113"/>
                  </a:cubicBezTo>
                  <a:cubicBezTo>
                    <a:pt x="106" y="110"/>
                    <a:pt x="106" y="107"/>
                    <a:pt x="106" y="104"/>
                  </a:cubicBezTo>
                  <a:cubicBezTo>
                    <a:pt x="106" y="90"/>
                    <a:pt x="94" y="78"/>
                    <a:pt x="80" y="78"/>
                  </a:cubicBezTo>
                  <a:cubicBezTo>
                    <a:pt x="67" y="78"/>
                    <a:pt x="55" y="90"/>
                    <a:pt x="55" y="104"/>
                  </a:cubicBezTo>
                  <a:cubicBezTo>
                    <a:pt x="55" y="109"/>
                    <a:pt x="56" y="114"/>
                    <a:pt x="59" y="118"/>
                  </a:cubicBezTo>
                  <a:cubicBezTo>
                    <a:pt x="37" y="141"/>
                    <a:pt x="37" y="141"/>
                    <a:pt x="37" y="141"/>
                  </a:cubicBezTo>
                  <a:cubicBezTo>
                    <a:pt x="34" y="139"/>
                    <a:pt x="30" y="139"/>
                    <a:pt x="26" y="139"/>
                  </a:cubicBezTo>
                  <a:cubicBezTo>
                    <a:pt x="12" y="139"/>
                    <a:pt x="0" y="150"/>
                    <a:pt x="0" y="164"/>
                  </a:cubicBezTo>
                  <a:cubicBezTo>
                    <a:pt x="0" y="179"/>
                    <a:pt x="12" y="190"/>
                    <a:pt x="26" y="190"/>
                  </a:cubicBezTo>
                  <a:cubicBezTo>
                    <a:pt x="40" y="190"/>
                    <a:pt x="52" y="179"/>
                    <a:pt x="52" y="164"/>
                  </a:cubicBezTo>
                  <a:cubicBezTo>
                    <a:pt x="52" y="159"/>
                    <a:pt x="50" y="155"/>
                    <a:pt x="47" y="150"/>
                  </a:cubicBezTo>
                  <a:cubicBezTo>
                    <a:pt x="69" y="127"/>
                    <a:pt x="69" y="127"/>
                    <a:pt x="69" y="127"/>
                  </a:cubicBezTo>
                  <a:cubicBezTo>
                    <a:pt x="72" y="129"/>
                    <a:pt x="77" y="130"/>
                    <a:pt x="80" y="130"/>
                  </a:cubicBezTo>
                  <a:cubicBezTo>
                    <a:pt x="86" y="130"/>
                    <a:pt x="93" y="127"/>
                    <a:pt x="97" y="123"/>
                  </a:cubicBezTo>
                  <a:cubicBezTo>
                    <a:pt x="115" y="137"/>
                    <a:pt x="115" y="137"/>
                    <a:pt x="115" y="137"/>
                  </a:cubicBezTo>
                  <a:cubicBezTo>
                    <a:pt x="114" y="139"/>
                    <a:pt x="113" y="142"/>
                    <a:pt x="113" y="146"/>
                  </a:cubicBezTo>
                  <a:cubicBezTo>
                    <a:pt x="113" y="159"/>
                    <a:pt x="125" y="171"/>
                    <a:pt x="139" y="171"/>
                  </a:cubicBezTo>
                  <a:cubicBezTo>
                    <a:pt x="153" y="171"/>
                    <a:pt x="165" y="159"/>
                    <a:pt x="165" y="146"/>
                  </a:cubicBezTo>
                  <a:cubicBezTo>
                    <a:pt x="165" y="139"/>
                    <a:pt x="162" y="134"/>
                    <a:pt x="159" y="130"/>
                  </a:cubicBezTo>
                  <a:cubicBezTo>
                    <a:pt x="183" y="97"/>
                    <a:pt x="183" y="97"/>
                    <a:pt x="183" y="97"/>
                  </a:cubicBezTo>
                  <a:cubicBezTo>
                    <a:pt x="191" y="101"/>
                    <a:pt x="199" y="103"/>
                    <a:pt x="208" y="103"/>
                  </a:cubicBezTo>
                  <a:cubicBezTo>
                    <a:pt x="237" y="103"/>
                    <a:pt x="260" y="80"/>
                    <a:pt x="260" y="51"/>
                  </a:cubicBezTo>
                  <a:cubicBezTo>
                    <a:pt x="260" y="23"/>
                    <a:pt x="237" y="0"/>
                    <a:pt x="208" y="0"/>
                  </a:cubicBezTo>
                  <a:close/>
                  <a:moveTo>
                    <a:pt x="38" y="164"/>
                  </a:moveTo>
                  <a:cubicBezTo>
                    <a:pt x="38" y="172"/>
                    <a:pt x="33" y="177"/>
                    <a:pt x="26" y="177"/>
                  </a:cubicBezTo>
                  <a:cubicBezTo>
                    <a:pt x="19" y="177"/>
                    <a:pt x="13" y="172"/>
                    <a:pt x="13" y="164"/>
                  </a:cubicBezTo>
                  <a:cubicBezTo>
                    <a:pt x="13" y="157"/>
                    <a:pt x="19" y="152"/>
                    <a:pt x="26" y="152"/>
                  </a:cubicBezTo>
                  <a:cubicBezTo>
                    <a:pt x="27" y="152"/>
                    <a:pt x="28" y="152"/>
                    <a:pt x="28" y="152"/>
                  </a:cubicBezTo>
                  <a:cubicBezTo>
                    <a:pt x="33" y="153"/>
                    <a:pt x="37" y="156"/>
                    <a:pt x="37" y="161"/>
                  </a:cubicBezTo>
                  <a:cubicBezTo>
                    <a:pt x="38" y="162"/>
                    <a:pt x="38" y="164"/>
                    <a:pt x="38" y="164"/>
                  </a:cubicBezTo>
                  <a:close/>
                  <a:moveTo>
                    <a:pt x="80" y="116"/>
                  </a:moveTo>
                  <a:cubicBezTo>
                    <a:pt x="80" y="116"/>
                    <a:pt x="79" y="116"/>
                    <a:pt x="78" y="116"/>
                  </a:cubicBezTo>
                  <a:cubicBezTo>
                    <a:pt x="74" y="115"/>
                    <a:pt x="69" y="112"/>
                    <a:pt x="69" y="107"/>
                  </a:cubicBezTo>
                  <a:cubicBezTo>
                    <a:pt x="69" y="106"/>
                    <a:pt x="69" y="105"/>
                    <a:pt x="69" y="104"/>
                  </a:cubicBezTo>
                  <a:cubicBezTo>
                    <a:pt x="69" y="97"/>
                    <a:pt x="74" y="91"/>
                    <a:pt x="80" y="91"/>
                  </a:cubicBezTo>
                  <a:cubicBezTo>
                    <a:pt x="87" y="91"/>
                    <a:pt x="93" y="97"/>
                    <a:pt x="93" y="104"/>
                  </a:cubicBezTo>
                  <a:cubicBezTo>
                    <a:pt x="93" y="105"/>
                    <a:pt x="93" y="105"/>
                    <a:pt x="93" y="105"/>
                  </a:cubicBezTo>
                  <a:cubicBezTo>
                    <a:pt x="93" y="109"/>
                    <a:pt x="90" y="114"/>
                    <a:pt x="85" y="115"/>
                  </a:cubicBezTo>
                  <a:cubicBezTo>
                    <a:pt x="84" y="116"/>
                    <a:pt x="82" y="116"/>
                    <a:pt x="80" y="116"/>
                  </a:cubicBezTo>
                  <a:close/>
                  <a:moveTo>
                    <a:pt x="151" y="146"/>
                  </a:moveTo>
                  <a:cubicBezTo>
                    <a:pt x="151" y="152"/>
                    <a:pt x="145" y="158"/>
                    <a:pt x="139" y="158"/>
                  </a:cubicBezTo>
                  <a:cubicBezTo>
                    <a:pt x="132" y="158"/>
                    <a:pt x="126" y="152"/>
                    <a:pt x="126" y="146"/>
                  </a:cubicBezTo>
                  <a:cubicBezTo>
                    <a:pt x="126" y="145"/>
                    <a:pt x="126" y="145"/>
                    <a:pt x="126" y="145"/>
                  </a:cubicBezTo>
                  <a:cubicBezTo>
                    <a:pt x="126" y="139"/>
                    <a:pt x="130" y="136"/>
                    <a:pt x="134" y="134"/>
                  </a:cubicBezTo>
                  <a:cubicBezTo>
                    <a:pt x="135" y="133"/>
                    <a:pt x="137" y="133"/>
                    <a:pt x="139" y="133"/>
                  </a:cubicBezTo>
                  <a:cubicBezTo>
                    <a:pt x="140" y="133"/>
                    <a:pt x="140" y="133"/>
                    <a:pt x="140" y="133"/>
                  </a:cubicBezTo>
                  <a:cubicBezTo>
                    <a:pt x="144" y="133"/>
                    <a:pt x="149" y="137"/>
                    <a:pt x="151" y="141"/>
                  </a:cubicBezTo>
                  <a:cubicBezTo>
                    <a:pt x="151" y="142"/>
                    <a:pt x="151" y="144"/>
                    <a:pt x="151" y="146"/>
                  </a:cubicBezTo>
                  <a:close/>
                  <a:moveTo>
                    <a:pt x="208" y="90"/>
                  </a:moveTo>
                  <a:cubicBezTo>
                    <a:pt x="202" y="90"/>
                    <a:pt x="197" y="89"/>
                    <a:pt x="191" y="86"/>
                  </a:cubicBezTo>
                  <a:cubicBezTo>
                    <a:pt x="188" y="84"/>
                    <a:pt x="184" y="82"/>
                    <a:pt x="181" y="78"/>
                  </a:cubicBezTo>
                  <a:cubicBezTo>
                    <a:pt x="175" y="72"/>
                    <a:pt x="170" y="62"/>
                    <a:pt x="170" y="51"/>
                  </a:cubicBezTo>
                  <a:cubicBezTo>
                    <a:pt x="170" y="30"/>
                    <a:pt x="187" y="13"/>
                    <a:pt x="208" y="13"/>
                  </a:cubicBezTo>
                  <a:cubicBezTo>
                    <a:pt x="230" y="13"/>
                    <a:pt x="247" y="30"/>
                    <a:pt x="247" y="51"/>
                  </a:cubicBezTo>
                  <a:cubicBezTo>
                    <a:pt x="247" y="73"/>
                    <a:pt x="230" y="90"/>
                    <a:pt x="208"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3">
              <a:extLst>
                <a:ext uri="{FF2B5EF4-FFF2-40B4-BE49-F238E27FC236}">
                  <a16:creationId xmlns:a16="http://schemas.microsoft.com/office/drawing/2014/main" id="{B9353C7F-D73E-B741-B879-7A160E097286}"/>
                </a:ext>
              </a:extLst>
            </p:cNvPr>
            <p:cNvSpPr>
              <a:spLocks/>
            </p:cNvSpPr>
            <p:nvPr/>
          </p:nvSpPr>
          <p:spPr bwMode="auto">
            <a:xfrm>
              <a:off x="885" y="800"/>
              <a:ext cx="17" cy="16"/>
            </a:xfrm>
            <a:custGeom>
              <a:avLst/>
              <a:gdLst>
                <a:gd name="T0" fmla="*/ 0 w 17"/>
                <a:gd name="T1" fmla="*/ 0 h 16"/>
                <a:gd name="T2" fmla="*/ 17 w 17"/>
                <a:gd name="T3" fmla="*/ 0 h 16"/>
                <a:gd name="T4" fmla="*/ 17 w 17"/>
                <a:gd name="T5" fmla="*/ 16 h 16"/>
                <a:gd name="T6" fmla="*/ 0 w 17"/>
                <a:gd name="T7" fmla="*/ 16 h 16"/>
                <a:gd name="T8" fmla="*/ 0 w 17"/>
                <a:gd name="T9" fmla="*/ 0 h 16"/>
                <a:gd name="T10" fmla="*/ 0 w 17"/>
                <a:gd name="T11" fmla="*/ 0 h 16"/>
              </a:gdLst>
              <a:ahLst/>
              <a:cxnLst>
                <a:cxn ang="0">
                  <a:pos x="T0" y="T1"/>
                </a:cxn>
                <a:cxn ang="0">
                  <a:pos x="T2" y="T3"/>
                </a:cxn>
                <a:cxn ang="0">
                  <a:pos x="T4" y="T5"/>
                </a:cxn>
                <a:cxn ang="0">
                  <a:pos x="T6" y="T7"/>
                </a:cxn>
                <a:cxn ang="0">
                  <a:pos x="T8" y="T9"/>
                </a:cxn>
                <a:cxn ang="0">
                  <a:pos x="T10" y="T11"/>
                </a:cxn>
              </a:cxnLst>
              <a:rect l="0" t="0" r="r" b="b"/>
              <a:pathLst>
                <a:path w="17" h="16">
                  <a:moveTo>
                    <a:pt x="0" y="0"/>
                  </a:moveTo>
                  <a:lnTo>
                    <a:pt x="17" y="0"/>
                  </a:lnTo>
                  <a:lnTo>
                    <a:pt x="17" y="16"/>
                  </a:lnTo>
                  <a:lnTo>
                    <a:pt x="0" y="1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44">
              <a:extLst>
                <a:ext uri="{FF2B5EF4-FFF2-40B4-BE49-F238E27FC236}">
                  <a16:creationId xmlns:a16="http://schemas.microsoft.com/office/drawing/2014/main" id="{6486A7B7-4FAD-3449-8DAB-F23DCD605F83}"/>
                </a:ext>
              </a:extLst>
            </p:cNvPr>
            <p:cNvSpPr>
              <a:spLocks/>
            </p:cNvSpPr>
            <p:nvPr/>
          </p:nvSpPr>
          <p:spPr bwMode="auto">
            <a:xfrm>
              <a:off x="861" y="725"/>
              <a:ext cx="65" cy="67"/>
            </a:xfrm>
            <a:custGeom>
              <a:avLst/>
              <a:gdLst>
                <a:gd name="T0" fmla="*/ 21 w 43"/>
                <a:gd name="T1" fmla="*/ 0 h 45"/>
                <a:gd name="T2" fmla="*/ 6 w 43"/>
                <a:gd name="T3" fmla="*/ 6 h 45"/>
                <a:gd name="T4" fmla="*/ 0 w 43"/>
                <a:gd name="T5" fmla="*/ 18 h 45"/>
                <a:gd name="T6" fmla="*/ 10 w 43"/>
                <a:gd name="T7" fmla="*/ 19 h 45"/>
                <a:gd name="T8" fmla="*/ 14 w 43"/>
                <a:gd name="T9" fmla="*/ 12 h 45"/>
                <a:gd name="T10" fmla="*/ 21 w 43"/>
                <a:gd name="T11" fmla="*/ 9 h 45"/>
                <a:gd name="T12" fmla="*/ 28 w 43"/>
                <a:gd name="T13" fmla="*/ 11 h 45"/>
                <a:gd name="T14" fmla="*/ 31 w 43"/>
                <a:gd name="T15" fmla="*/ 17 h 45"/>
                <a:gd name="T16" fmla="*/ 29 w 43"/>
                <a:gd name="T17" fmla="*/ 22 h 45"/>
                <a:gd name="T18" fmla="*/ 24 w 43"/>
                <a:gd name="T19" fmla="*/ 27 h 45"/>
                <a:gd name="T20" fmla="*/ 17 w 43"/>
                <a:gd name="T21" fmla="*/ 35 h 45"/>
                <a:gd name="T22" fmla="*/ 15 w 43"/>
                <a:gd name="T23" fmla="*/ 43 h 45"/>
                <a:gd name="T24" fmla="*/ 16 w 43"/>
                <a:gd name="T25" fmla="*/ 45 h 45"/>
                <a:gd name="T26" fmla="*/ 26 w 43"/>
                <a:gd name="T27" fmla="*/ 45 h 45"/>
                <a:gd name="T28" fmla="*/ 27 w 43"/>
                <a:gd name="T29" fmla="*/ 39 h 45"/>
                <a:gd name="T30" fmla="*/ 31 w 43"/>
                <a:gd name="T31" fmla="*/ 34 h 45"/>
                <a:gd name="T32" fmla="*/ 40 w 43"/>
                <a:gd name="T33" fmla="*/ 25 h 45"/>
                <a:gd name="T34" fmla="*/ 43 w 43"/>
                <a:gd name="T35" fmla="*/ 17 h 45"/>
                <a:gd name="T36" fmla="*/ 36 w 43"/>
                <a:gd name="T37" fmla="*/ 6 h 45"/>
                <a:gd name="T38" fmla="*/ 21 w 43"/>
                <a:gd name="T3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45">
                  <a:moveTo>
                    <a:pt x="21" y="0"/>
                  </a:moveTo>
                  <a:cubicBezTo>
                    <a:pt x="15" y="0"/>
                    <a:pt x="10" y="2"/>
                    <a:pt x="6" y="6"/>
                  </a:cubicBezTo>
                  <a:cubicBezTo>
                    <a:pt x="2" y="9"/>
                    <a:pt x="0" y="13"/>
                    <a:pt x="0" y="18"/>
                  </a:cubicBezTo>
                  <a:cubicBezTo>
                    <a:pt x="10" y="19"/>
                    <a:pt x="10" y="19"/>
                    <a:pt x="10" y="19"/>
                  </a:cubicBezTo>
                  <a:cubicBezTo>
                    <a:pt x="11" y="16"/>
                    <a:pt x="12" y="13"/>
                    <a:pt x="14" y="12"/>
                  </a:cubicBezTo>
                  <a:cubicBezTo>
                    <a:pt x="16" y="10"/>
                    <a:pt x="19" y="9"/>
                    <a:pt x="21" y="9"/>
                  </a:cubicBezTo>
                  <a:cubicBezTo>
                    <a:pt x="25" y="9"/>
                    <a:pt x="27" y="10"/>
                    <a:pt x="28" y="11"/>
                  </a:cubicBezTo>
                  <a:cubicBezTo>
                    <a:pt x="30" y="13"/>
                    <a:pt x="31" y="15"/>
                    <a:pt x="31" y="17"/>
                  </a:cubicBezTo>
                  <a:cubicBezTo>
                    <a:pt x="31" y="19"/>
                    <a:pt x="31" y="20"/>
                    <a:pt x="29" y="22"/>
                  </a:cubicBezTo>
                  <a:cubicBezTo>
                    <a:pt x="29" y="23"/>
                    <a:pt x="27" y="25"/>
                    <a:pt x="24" y="27"/>
                  </a:cubicBezTo>
                  <a:cubicBezTo>
                    <a:pt x="20" y="30"/>
                    <a:pt x="19" y="32"/>
                    <a:pt x="17" y="35"/>
                  </a:cubicBezTo>
                  <a:cubicBezTo>
                    <a:pt x="16" y="36"/>
                    <a:pt x="15" y="39"/>
                    <a:pt x="15" y="43"/>
                  </a:cubicBezTo>
                  <a:cubicBezTo>
                    <a:pt x="15" y="43"/>
                    <a:pt x="15" y="44"/>
                    <a:pt x="16" y="45"/>
                  </a:cubicBezTo>
                  <a:cubicBezTo>
                    <a:pt x="26" y="45"/>
                    <a:pt x="26" y="45"/>
                    <a:pt x="26" y="45"/>
                  </a:cubicBezTo>
                  <a:cubicBezTo>
                    <a:pt x="26" y="43"/>
                    <a:pt x="26" y="40"/>
                    <a:pt x="27" y="39"/>
                  </a:cubicBezTo>
                  <a:cubicBezTo>
                    <a:pt x="27" y="38"/>
                    <a:pt x="28" y="36"/>
                    <a:pt x="31" y="34"/>
                  </a:cubicBezTo>
                  <a:cubicBezTo>
                    <a:pt x="36" y="30"/>
                    <a:pt x="39" y="27"/>
                    <a:pt x="40" y="25"/>
                  </a:cubicBezTo>
                  <a:cubicBezTo>
                    <a:pt x="42" y="23"/>
                    <a:pt x="43" y="20"/>
                    <a:pt x="43" y="17"/>
                  </a:cubicBezTo>
                  <a:cubicBezTo>
                    <a:pt x="43" y="13"/>
                    <a:pt x="40" y="9"/>
                    <a:pt x="36" y="6"/>
                  </a:cubicBezTo>
                  <a:cubicBezTo>
                    <a:pt x="33" y="2"/>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6" name="Group 71">
            <a:extLst>
              <a:ext uri="{FF2B5EF4-FFF2-40B4-BE49-F238E27FC236}">
                <a16:creationId xmlns:a16="http://schemas.microsoft.com/office/drawing/2014/main" id="{812AA5DC-A4DD-534D-91AC-87DD09713D05}"/>
              </a:ext>
            </a:extLst>
          </p:cNvPr>
          <p:cNvGrpSpPr>
            <a:grpSpLocks noChangeAspect="1"/>
          </p:cNvGrpSpPr>
          <p:nvPr userDrawn="1"/>
        </p:nvGrpSpPr>
        <p:grpSpPr bwMode="auto">
          <a:xfrm>
            <a:off x="9667337" y="3111955"/>
            <a:ext cx="516168" cy="491534"/>
            <a:chOff x="6721" y="1874"/>
            <a:chExt cx="440" cy="419"/>
          </a:xfrm>
          <a:solidFill>
            <a:schemeClr val="accent1"/>
          </a:solidFill>
        </p:grpSpPr>
        <p:sp>
          <p:nvSpPr>
            <p:cNvPr id="247" name="Freeform 72">
              <a:extLst>
                <a:ext uri="{FF2B5EF4-FFF2-40B4-BE49-F238E27FC236}">
                  <a16:creationId xmlns:a16="http://schemas.microsoft.com/office/drawing/2014/main" id="{1D7E026E-1643-2347-9166-545F7A08B43D}"/>
                </a:ext>
              </a:extLst>
            </p:cNvPr>
            <p:cNvSpPr>
              <a:spLocks noEditPoints="1"/>
            </p:cNvSpPr>
            <p:nvPr/>
          </p:nvSpPr>
          <p:spPr bwMode="auto">
            <a:xfrm>
              <a:off x="7033" y="1952"/>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8" name="Freeform 73">
              <a:extLst>
                <a:ext uri="{FF2B5EF4-FFF2-40B4-BE49-F238E27FC236}">
                  <a16:creationId xmlns:a16="http://schemas.microsoft.com/office/drawing/2014/main" id="{5351C73B-0BA7-0241-A5BE-40597F228322}"/>
                </a:ext>
              </a:extLst>
            </p:cNvPr>
            <p:cNvSpPr>
              <a:spLocks noEditPoints="1"/>
            </p:cNvSpPr>
            <p:nvPr/>
          </p:nvSpPr>
          <p:spPr bwMode="auto">
            <a:xfrm>
              <a:off x="6979" y="1898"/>
              <a:ext cx="182" cy="180"/>
            </a:xfrm>
            <a:custGeom>
              <a:avLst/>
              <a:gdLst>
                <a:gd name="T0" fmla="*/ 48 w 119"/>
                <a:gd name="T1" fmla="*/ 120 h 120"/>
                <a:gd name="T2" fmla="*/ 42 w 119"/>
                <a:gd name="T3" fmla="*/ 104 h 120"/>
                <a:gd name="T4" fmla="*/ 22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15 w 119"/>
                <a:gd name="T31" fmla="*/ 48 h 120"/>
                <a:gd name="T32" fmla="*/ 107 w 119"/>
                <a:gd name="T33" fmla="*/ 60 h 120"/>
                <a:gd name="T34" fmla="*/ 115 w 119"/>
                <a:gd name="T35" fmla="*/ 71 h 120"/>
                <a:gd name="T36" fmla="*/ 106 w 119"/>
                <a:gd name="T37" fmla="*/ 100 h 120"/>
                <a:gd name="T38" fmla="*/ 97 w 119"/>
                <a:gd name="T39" fmla="*/ 102 h 120"/>
                <a:gd name="T40" fmla="*/ 78 w 119"/>
                <a:gd name="T41" fmla="*/ 104 h 120"/>
                <a:gd name="T42" fmla="*/ 72 w 119"/>
                <a:gd name="T43" fmla="*/ 120 h 120"/>
                <a:gd name="T44" fmla="*/ 66 w 119"/>
                <a:gd name="T45" fmla="*/ 108 h 120"/>
                <a:gd name="T46" fmla="*/ 71 w 119"/>
                <a:gd name="T47" fmla="*/ 94 h 120"/>
                <a:gd name="T48" fmla="*/ 92 w 119"/>
                <a:gd name="T49" fmla="*/ 85 h 120"/>
                <a:gd name="T50" fmla="*/ 104 w 119"/>
                <a:gd name="T51" fmla="*/ 78 h 120"/>
                <a:gd name="T52" fmla="*/ 95 w 119"/>
                <a:gd name="T53" fmla="*/ 68 h 120"/>
                <a:gd name="T54" fmla="*/ 94 w 119"/>
                <a:gd name="T55" fmla="*/ 51 h 120"/>
                <a:gd name="T56" fmla="*/ 104 w 119"/>
                <a:gd name="T57" fmla="*/ 41 h 120"/>
                <a:gd name="T58" fmla="*/ 92 w 119"/>
                <a:gd name="T59" fmla="*/ 34 h 120"/>
                <a:gd name="T60" fmla="*/ 70 w 119"/>
                <a:gd name="T61" fmla="*/ 25 h 120"/>
                <a:gd name="T62" fmla="*/ 66 w 119"/>
                <a:gd name="T63" fmla="*/ 12 h 120"/>
                <a:gd name="T64" fmla="*/ 54 w 119"/>
                <a:gd name="T65" fmla="*/ 19 h 120"/>
                <a:gd name="T66" fmla="*/ 35 w 119"/>
                <a:gd name="T67" fmla="*/ 33 h 120"/>
                <a:gd name="T68" fmla="*/ 21 w 119"/>
                <a:gd name="T69" fmla="*/ 30 h 120"/>
                <a:gd name="T70" fmla="*/ 22 w 119"/>
                <a:gd name="T71" fmla="*/ 45 h 120"/>
                <a:gd name="T72" fmla="*/ 23 w 119"/>
                <a:gd name="T73" fmla="*/ 60 h 120"/>
                <a:gd name="T74" fmla="*/ 22 w 119"/>
                <a:gd name="T75" fmla="*/ 74 h 120"/>
                <a:gd name="T76" fmla="*/ 21 w 119"/>
                <a:gd name="T77" fmla="*/ 89 h 120"/>
                <a:gd name="T78" fmla="*/ 35 w 119"/>
                <a:gd name="T79" fmla="*/ 86 h 120"/>
                <a:gd name="T80" fmla="*/ 54 w 119"/>
                <a:gd name="T81" fmla="*/ 10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2" y="102"/>
                    <a:pt x="22" y="102"/>
                    <a:pt x="22"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4"/>
                  </a:cubicBezTo>
                  <a:cubicBezTo>
                    <a:pt x="1"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9" y="16"/>
                    <a:pt x="100" y="16"/>
                    <a:pt x="102" y="16"/>
                  </a:cubicBezTo>
                  <a:cubicBezTo>
                    <a:pt x="103" y="17"/>
                    <a:pt x="105" y="18"/>
                    <a:pt x="105" y="19"/>
                  </a:cubicBezTo>
                  <a:cubicBezTo>
                    <a:pt x="117" y="40"/>
                    <a:pt x="117" y="40"/>
                    <a:pt x="117" y="40"/>
                  </a:cubicBezTo>
                  <a:cubicBezTo>
                    <a:pt x="118" y="41"/>
                    <a:pt x="118" y="43"/>
                    <a:pt x="118" y="44"/>
                  </a:cubicBezTo>
                  <a:cubicBezTo>
                    <a:pt x="118" y="46"/>
                    <a:pt x="117"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8" y="79"/>
                  </a:cubicBezTo>
                  <a:cubicBezTo>
                    <a:pt x="106" y="100"/>
                    <a:pt x="106" y="100"/>
                    <a:pt x="106" y="100"/>
                  </a:cubicBezTo>
                  <a:cubicBezTo>
                    <a:pt x="105" y="101"/>
                    <a:pt x="104"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1" y="94"/>
                  </a:cubicBezTo>
                  <a:cubicBezTo>
                    <a:pt x="76" y="92"/>
                    <a:pt x="81" y="90"/>
                    <a:pt x="85" y="86"/>
                  </a:cubicBezTo>
                  <a:cubicBezTo>
                    <a:pt x="87" y="84"/>
                    <a:pt x="89" y="83"/>
                    <a:pt x="92" y="85"/>
                  </a:cubicBezTo>
                  <a:cubicBezTo>
                    <a:pt x="98" y="89"/>
                    <a:pt x="98" y="89"/>
                    <a:pt x="98" y="89"/>
                  </a:cubicBezTo>
                  <a:cubicBezTo>
                    <a:pt x="104" y="78"/>
                    <a:pt x="104" y="78"/>
                    <a:pt x="104" y="78"/>
                  </a:cubicBezTo>
                  <a:cubicBezTo>
                    <a:pt x="97" y="74"/>
                    <a:pt x="97" y="74"/>
                    <a:pt x="97" y="74"/>
                  </a:cubicBezTo>
                  <a:cubicBezTo>
                    <a:pt x="95" y="73"/>
                    <a:pt x="94" y="70"/>
                    <a:pt x="95"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0"/>
                    <a:pt x="98" y="30"/>
                    <a:pt x="98" y="30"/>
                  </a:cubicBezTo>
                  <a:cubicBezTo>
                    <a:pt x="92" y="34"/>
                    <a:pt x="92" y="34"/>
                    <a:pt x="92" y="34"/>
                  </a:cubicBezTo>
                  <a:cubicBezTo>
                    <a:pt x="89" y="36"/>
                    <a:pt x="87" y="35"/>
                    <a:pt x="85" y="33"/>
                  </a:cubicBezTo>
                  <a:cubicBezTo>
                    <a:pt x="81"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3"/>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5" y="51"/>
                  </a:cubicBezTo>
                  <a:cubicBezTo>
                    <a:pt x="24" y="54"/>
                    <a:pt x="23" y="57"/>
                    <a:pt x="23" y="60"/>
                  </a:cubicBezTo>
                  <a:cubicBezTo>
                    <a:pt x="23" y="62"/>
                    <a:pt x="24" y="65"/>
                    <a:pt x="24" y="68"/>
                  </a:cubicBezTo>
                  <a:cubicBezTo>
                    <a:pt x="25" y="70"/>
                    <a:pt x="24" y="73"/>
                    <a:pt x="22" y="74"/>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9" name="Freeform 74">
              <a:extLst>
                <a:ext uri="{FF2B5EF4-FFF2-40B4-BE49-F238E27FC236}">
                  <a16:creationId xmlns:a16="http://schemas.microsoft.com/office/drawing/2014/main" id="{D0E469F3-B678-D945-AFB3-6BFFD229CAFC}"/>
                </a:ext>
              </a:extLst>
            </p:cNvPr>
            <p:cNvSpPr>
              <a:spLocks noEditPoints="1"/>
            </p:cNvSpPr>
            <p:nvPr/>
          </p:nvSpPr>
          <p:spPr bwMode="auto">
            <a:xfrm>
              <a:off x="6776" y="2095"/>
              <a:ext cx="330" cy="198"/>
            </a:xfrm>
            <a:custGeom>
              <a:avLst/>
              <a:gdLst>
                <a:gd name="T0" fmla="*/ 210 w 216"/>
                <a:gd name="T1" fmla="*/ 132 h 132"/>
                <a:gd name="T2" fmla="*/ 6 w 216"/>
                <a:gd name="T3" fmla="*/ 132 h 132"/>
                <a:gd name="T4" fmla="*/ 0 w 216"/>
                <a:gd name="T5" fmla="*/ 126 h 132"/>
                <a:gd name="T6" fmla="*/ 0 w 216"/>
                <a:gd name="T7" fmla="*/ 6 h 132"/>
                <a:gd name="T8" fmla="*/ 6 w 216"/>
                <a:gd name="T9" fmla="*/ 0 h 132"/>
                <a:gd name="T10" fmla="*/ 210 w 216"/>
                <a:gd name="T11" fmla="*/ 0 h 132"/>
                <a:gd name="T12" fmla="*/ 216 w 216"/>
                <a:gd name="T13" fmla="*/ 6 h 132"/>
                <a:gd name="T14" fmla="*/ 216 w 216"/>
                <a:gd name="T15" fmla="*/ 126 h 132"/>
                <a:gd name="T16" fmla="*/ 210 w 216"/>
                <a:gd name="T17" fmla="*/ 132 h 132"/>
                <a:gd name="T18" fmla="*/ 12 w 216"/>
                <a:gd name="T19" fmla="*/ 120 h 132"/>
                <a:gd name="T20" fmla="*/ 204 w 216"/>
                <a:gd name="T21" fmla="*/ 120 h 132"/>
                <a:gd name="T22" fmla="*/ 204 w 216"/>
                <a:gd name="T23" fmla="*/ 12 h 132"/>
                <a:gd name="T24" fmla="*/ 12 w 216"/>
                <a:gd name="T25" fmla="*/ 12 h 132"/>
                <a:gd name="T26" fmla="*/ 12 w 216"/>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132">
                  <a:moveTo>
                    <a:pt x="210" y="132"/>
                  </a:moveTo>
                  <a:cubicBezTo>
                    <a:pt x="6" y="132"/>
                    <a:pt x="6" y="132"/>
                    <a:pt x="6" y="132"/>
                  </a:cubicBezTo>
                  <a:cubicBezTo>
                    <a:pt x="3" y="132"/>
                    <a:pt x="0" y="129"/>
                    <a:pt x="0" y="126"/>
                  </a:cubicBezTo>
                  <a:cubicBezTo>
                    <a:pt x="0" y="6"/>
                    <a:pt x="0" y="6"/>
                    <a:pt x="0" y="6"/>
                  </a:cubicBezTo>
                  <a:cubicBezTo>
                    <a:pt x="0" y="2"/>
                    <a:pt x="3" y="0"/>
                    <a:pt x="6" y="0"/>
                  </a:cubicBezTo>
                  <a:cubicBezTo>
                    <a:pt x="210" y="0"/>
                    <a:pt x="210" y="0"/>
                    <a:pt x="210" y="0"/>
                  </a:cubicBezTo>
                  <a:cubicBezTo>
                    <a:pt x="214" y="0"/>
                    <a:pt x="216" y="2"/>
                    <a:pt x="216" y="6"/>
                  </a:cubicBezTo>
                  <a:cubicBezTo>
                    <a:pt x="216" y="126"/>
                    <a:pt x="216" y="126"/>
                    <a:pt x="216" y="126"/>
                  </a:cubicBezTo>
                  <a:cubicBezTo>
                    <a:pt x="216" y="129"/>
                    <a:pt x="214" y="132"/>
                    <a:pt x="210" y="132"/>
                  </a:cubicBezTo>
                  <a:close/>
                  <a:moveTo>
                    <a:pt x="12" y="120"/>
                  </a:moveTo>
                  <a:cubicBezTo>
                    <a:pt x="204" y="120"/>
                    <a:pt x="204" y="120"/>
                    <a:pt x="204" y="120"/>
                  </a:cubicBezTo>
                  <a:cubicBezTo>
                    <a:pt x="204" y="12"/>
                    <a:pt x="204" y="12"/>
                    <a:pt x="204"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0" name="Freeform 75">
              <a:extLst>
                <a:ext uri="{FF2B5EF4-FFF2-40B4-BE49-F238E27FC236}">
                  <a16:creationId xmlns:a16="http://schemas.microsoft.com/office/drawing/2014/main" id="{B77FEEF7-7A7C-6643-BD56-5BEB58280FD6}"/>
                </a:ext>
              </a:extLst>
            </p:cNvPr>
            <p:cNvSpPr>
              <a:spLocks/>
            </p:cNvSpPr>
            <p:nvPr/>
          </p:nvSpPr>
          <p:spPr bwMode="auto">
            <a:xfrm>
              <a:off x="6776" y="2049"/>
              <a:ext cx="330" cy="64"/>
            </a:xfrm>
            <a:custGeom>
              <a:avLst/>
              <a:gdLst>
                <a:gd name="T0" fmla="*/ 210 w 216"/>
                <a:gd name="T1" fmla="*/ 43 h 43"/>
                <a:gd name="T2" fmla="*/ 6 w 216"/>
                <a:gd name="T3" fmla="*/ 43 h 43"/>
                <a:gd name="T4" fmla="*/ 1 w 216"/>
                <a:gd name="T5" fmla="*/ 40 h 43"/>
                <a:gd name="T6" fmla="*/ 1 w 216"/>
                <a:gd name="T7" fmla="*/ 35 h 43"/>
                <a:gd name="T8" fmla="*/ 11 w 216"/>
                <a:gd name="T9" fmla="*/ 5 h 43"/>
                <a:gd name="T10" fmla="*/ 18 w 216"/>
                <a:gd name="T11" fmla="*/ 1 h 43"/>
                <a:gd name="T12" fmla="*/ 22 w 216"/>
                <a:gd name="T13" fmla="*/ 8 h 43"/>
                <a:gd name="T14" fmla="*/ 15 w 216"/>
                <a:gd name="T15" fmla="*/ 31 h 43"/>
                <a:gd name="T16" fmla="*/ 210 w 216"/>
                <a:gd name="T17" fmla="*/ 31 h 43"/>
                <a:gd name="T18" fmla="*/ 216 w 216"/>
                <a:gd name="T19" fmla="*/ 37 h 43"/>
                <a:gd name="T20" fmla="*/ 210 w 216"/>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43">
                  <a:moveTo>
                    <a:pt x="210" y="43"/>
                  </a:moveTo>
                  <a:cubicBezTo>
                    <a:pt x="6" y="43"/>
                    <a:pt x="6" y="43"/>
                    <a:pt x="6" y="43"/>
                  </a:cubicBezTo>
                  <a:cubicBezTo>
                    <a:pt x="4" y="43"/>
                    <a:pt x="3" y="42"/>
                    <a:pt x="1" y="40"/>
                  </a:cubicBezTo>
                  <a:cubicBezTo>
                    <a:pt x="0" y="38"/>
                    <a:pt x="0" y="36"/>
                    <a:pt x="1" y="35"/>
                  </a:cubicBezTo>
                  <a:cubicBezTo>
                    <a:pt x="11" y="5"/>
                    <a:pt x="11" y="5"/>
                    <a:pt x="11" y="5"/>
                  </a:cubicBezTo>
                  <a:cubicBezTo>
                    <a:pt x="12" y="2"/>
                    <a:pt x="15" y="0"/>
                    <a:pt x="18" y="1"/>
                  </a:cubicBezTo>
                  <a:cubicBezTo>
                    <a:pt x="21" y="2"/>
                    <a:pt x="23" y="5"/>
                    <a:pt x="22" y="8"/>
                  </a:cubicBezTo>
                  <a:cubicBezTo>
                    <a:pt x="15" y="31"/>
                    <a:pt x="15" y="31"/>
                    <a:pt x="15" y="31"/>
                  </a:cubicBezTo>
                  <a:cubicBezTo>
                    <a:pt x="210" y="31"/>
                    <a:pt x="210" y="31"/>
                    <a:pt x="210" y="31"/>
                  </a:cubicBezTo>
                  <a:cubicBezTo>
                    <a:pt x="214" y="31"/>
                    <a:pt x="216" y="33"/>
                    <a:pt x="216" y="37"/>
                  </a:cubicBezTo>
                  <a:cubicBezTo>
                    <a:pt x="216" y="40"/>
                    <a:pt x="214" y="43"/>
                    <a:pt x="210"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1" name="Freeform 76">
              <a:extLst>
                <a:ext uri="{FF2B5EF4-FFF2-40B4-BE49-F238E27FC236}">
                  <a16:creationId xmlns:a16="http://schemas.microsoft.com/office/drawing/2014/main" id="{3B035025-AC90-7E49-BF74-FB46A87DC5B1}"/>
                </a:ext>
              </a:extLst>
            </p:cNvPr>
            <p:cNvSpPr>
              <a:spLocks/>
            </p:cNvSpPr>
            <p:nvPr/>
          </p:nvSpPr>
          <p:spPr bwMode="auto">
            <a:xfrm>
              <a:off x="6897" y="1988"/>
              <a:ext cx="72" cy="18"/>
            </a:xfrm>
            <a:custGeom>
              <a:avLst/>
              <a:gdLst>
                <a:gd name="T0" fmla="*/ 41 w 47"/>
                <a:gd name="T1" fmla="*/ 12 h 12"/>
                <a:gd name="T2" fmla="*/ 6 w 47"/>
                <a:gd name="T3" fmla="*/ 12 h 12"/>
                <a:gd name="T4" fmla="*/ 0 w 47"/>
                <a:gd name="T5" fmla="*/ 6 h 12"/>
                <a:gd name="T6" fmla="*/ 6 w 47"/>
                <a:gd name="T7" fmla="*/ 0 h 12"/>
                <a:gd name="T8" fmla="*/ 41 w 47"/>
                <a:gd name="T9" fmla="*/ 0 h 12"/>
                <a:gd name="T10" fmla="*/ 47 w 47"/>
                <a:gd name="T11" fmla="*/ 6 h 12"/>
                <a:gd name="T12" fmla="*/ 41 w 4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7" h="12">
                  <a:moveTo>
                    <a:pt x="41" y="12"/>
                  </a:moveTo>
                  <a:cubicBezTo>
                    <a:pt x="6" y="12"/>
                    <a:pt x="6" y="12"/>
                    <a:pt x="6" y="12"/>
                  </a:cubicBezTo>
                  <a:cubicBezTo>
                    <a:pt x="2" y="12"/>
                    <a:pt x="0" y="9"/>
                    <a:pt x="0" y="6"/>
                  </a:cubicBezTo>
                  <a:cubicBezTo>
                    <a:pt x="0" y="2"/>
                    <a:pt x="2" y="0"/>
                    <a:pt x="6" y="0"/>
                  </a:cubicBezTo>
                  <a:cubicBezTo>
                    <a:pt x="41" y="0"/>
                    <a:pt x="41" y="0"/>
                    <a:pt x="41" y="0"/>
                  </a:cubicBezTo>
                  <a:cubicBezTo>
                    <a:pt x="45" y="0"/>
                    <a:pt x="47" y="2"/>
                    <a:pt x="47" y="6"/>
                  </a:cubicBezTo>
                  <a:cubicBezTo>
                    <a:pt x="47" y="9"/>
                    <a:pt x="45" y="12"/>
                    <a:pt x="4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2" name="Freeform 77">
              <a:extLst>
                <a:ext uri="{FF2B5EF4-FFF2-40B4-BE49-F238E27FC236}">
                  <a16:creationId xmlns:a16="http://schemas.microsoft.com/office/drawing/2014/main" id="{4B9EEDFD-B5F6-5942-AA55-8425057F8DD4}"/>
                </a:ext>
              </a:extLst>
            </p:cNvPr>
            <p:cNvSpPr>
              <a:spLocks/>
            </p:cNvSpPr>
            <p:nvPr/>
          </p:nvSpPr>
          <p:spPr bwMode="auto">
            <a:xfrm>
              <a:off x="6846" y="1995"/>
              <a:ext cx="78" cy="77"/>
            </a:xfrm>
            <a:custGeom>
              <a:avLst/>
              <a:gdLst>
                <a:gd name="T0" fmla="*/ 44 w 51"/>
                <a:gd name="T1" fmla="*/ 51 h 51"/>
                <a:gd name="T2" fmla="*/ 40 w 51"/>
                <a:gd name="T3" fmla="*/ 49 h 51"/>
                <a:gd name="T4" fmla="*/ 2 w 51"/>
                <a:gd name="T5" fmla="*/ 11 h 51"/>
                <a:gd name="T6" fmla="*/ 2 w 51"/>
                <a:gd name="T7" fmla="*/ 2 h 51"/>
                <a:gd name="T8" fmla="*/ 11 w 51"/>
                <a:gd name="T9" fmla="*/ 2 h 51"/>
                <a:gd name="T10" fmla="*/ 48 w 51"/>
                <a:gd name="T11" fmla="*/ 40 h 51"/>
                <a:gd name="T12" fmla="*/ 48 w 51"/>
                <a:gd name="T13" fmla="*/ 49 h 51"/>
                <a:gd name="T14" fmla="*/ 44 w 51"/>
                <a:gd name="T15" fmla="*/ 5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1">
                  <a:moveTo>
                    <a:pt x="44" y="51"/>
                  </a:moveTo>
                  <a:cubicBezTo>
                    <a:pt x="43" y="51"/>
                    <a:pt x="41" y="50"/>
                    <a:pt x="40" y="49"/>
                  </a:cubicBezTo>
                  <a:cubicBezTo>
                    <a:pt x="2" y="11"/>
                    <a:pt x="2" y="11"/>
                    <a:pt x="2" y="11"/>
                  </a:cubicBezTo>
                  <a:cubicBezTo>
                    <a:pt x="0" y="9"/>
                    <a:pt x="0" y="5"/>
                    <a:pt x="2" y="2"/>
                  </a:cubicBezTo>
                  <a:cubicBezTo>
                    <a:pt x="4" y="0"/>
                    <a:pt x="8" y="0"/>
                    <a:pt x="11" y="2"/>
                  </a:cubicBezTo>
                  <a:cubicBezTo>
                    <a:pt x="48" y="40"/>
                    <a:pt x="48" y="40"/>
                    <a:pt x="48" y="40"/>
                  </a:cubicBezTo>
                  <a:cubicBezTo>
                    <a:pt x="51" y="43"/>
                    <a:pt x="51" y="47"/>
                    <a:pt x="48" y="49"/>
                  </a:cubicBezTo>
                  <a:cubicBezTo>
                    <a:pt x="47" y="50"/>
                    <a:pt x="46" y="51"/>
                    <a:pt x="4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3" name="Freeform 78">
              <a:extLst>
                <a:ext uri="{FF2B5EF4-FFF2-40B4-BE49-F238E27FC236}">
                  <a16:creationId xmlns:a16="http://schemas.microsoft.com/office/drawing/2014/main" id="{8B50B4AE-2180-ED47-B4DC-A8F6FCB2FDBB}"/>
                </a:ext>
              </a:extLst>
            </p:cNvPr>
            <p:cNvSpPr>
              <a:spLocks noEditPoints="1"/>
            </p:cNvSpPr>
            <p:nvPr/>
          </p:nvSpPr>
          <p:spPr bwMode="auto">
            <a:xfrm>
              <a:off x="6721" y="1874"/>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5" y="108"/>
                    <a:pt x="0" y="84"/>
                    <a:pt x="0" y="54"/>
                  </a:cubicBezTo>
                  <a:cubicBezTo>
                    <a:pt x="0" y="24"/>
                    <a:pt x="25"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8" y="96"/>
                    <a:pt x="96" y="77"/>
                    <a:pt x="96" y="54"/>
                  </a:cubicBezTo>
                  <a:cubicBezTo>
                    <a:pt x="96" y="31"/>
                    <a:pt x="7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4" name="Freeform 79">
              <a:extLst>
                <a:ext uri="{FF2B5EF4-FFF2-40B4-BE49-F238E27FC236}">
                  <a16:creationId xmlns:a16="http://schemas.microsoft.com/office/drawing/2014/main" id="{3D3213DB-D615-0D43-8639-180B31371C41}"/>
                </a:ext>
              </a:extLst>
            </p:cNvPr>
            <p:cNvSpPr>
              <a:spLocks noEditPoints="1"/>
            </p:cNvSpPr>
            <p:nvPr/>
          </p:nvSpPr>
          <p:spPr bwMode="auto">
            <a:xfrm>
              <a:off x="6941" y="2203"/>
              <a:ext cx="128" cy="54"/>
            </a:xfrm>
            <a:custGeom>
              <a:avLst/>
              <a:gdLst>
                <a:gd name="T0" fmla="*/ 78 w 84"/>
                <a:gd name="T1" fmla="*/ 36 h 36"/>
                <a:gd name="T2" fmla="*/ 6 w 84"/>
                <a:gd name="T3" fmla="*/ 36 h 36"/>
                <a:gd name="T4" fmla="*/ 0 w 84"/>
                <a:gd name="T5" fmla="*/ 30 h 36"/>
                <a:gd name="T6" fmla="*/ 0 w 84"/>
                <a:gd name="T7" fmla="*/ 6 h 36"/>
                <a:gd name="T8" fmla="*/ 6 w 84"/>
                <a:gd name="T9" fmla="*/ 0 h 36"/>
                <a:gd name="T10" fmla="*/ 78 w 84"/>
                <a:gd name="T11" fmla="*/ 0 h 36"/>
                <a:gd name="T12" fmla="*/ 84 w 84"/>
                <a:gd name="T13" fmla="*/ 6 h 36"/>
                <a:gd name="T14" fmla="*/ 84 w 84"/>
                <a:gd name="T15" fmla="*/ 30 h 36"/>
                <a:gd name="T16" fmla="*/ 78 w 84"/>
                <a:gd name="T17" fmla="*/ 36 h 36"/>
                <a:gd name="T18" fmla="*/ 12 w 84"/>
                <a:gd name="T19" fmla="*/ 24 h 36"/>
                <a:gd name="T20" fmla="*/ 72 w 84"/>
                <a:gd name="T21" fmla="*/ 24 h 36"/>
                <a:gd name="T22" fmla="*/ 72 w 84"/>
                <a:gd name="T23" fmla="*/ 12 h 36"/>
                <a:gd name="T24" fmla="*/ 12 w 84"/>
                <a:gd name="T25" fmla="*/ 12 h 36"/>
                <a:gd name="T26" fmla="*/ 12 w 84"/>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36">
                  <a:moveTo>
                    <a:pt x="78" y="36"/>
                  </a:moveTo>
                  <a:cubicBezTo>
                    <a:pt x="6" y="36"/>
                    <a:pt x="6" y="36"/>
                    <a:pt x="6" y="36"/>
                  </a:cubicBezTo>
                  <a:cubicBezTo>
                    <a:pt x="3" y="36"/>
                    <a:pt x="0" y="33"/>
                    <a:pt x="0" y="30"/>
                  </a:cubicBezTo>
                  <a:cubicBezTo>
                    <a:pt x="0" y="6"/>
                    <a:pt x="0" y="6"/>
                    <a:pt x="0" y="6"/>
                  </a:cubicBezTo>
                  <a:cubicBezTo>
                    <a:pt x="0" y="2"/>
                    <a:pt x="3" y="0"/>
                    <a:pt x="6" y="0"/>
                  </a:cubicBezTo>
                  <a:cubicBezTo>
                    <a:pt x="78" y="0"/>
                    <a:pt x="78" y="0"/>
                    <a:pt x="78" y="0"/>
                  </a:cubicBezTo>
                  <a:cubicBezTo>
                    <a:pt x="82" y="0"/>
                    <a:pt x="84" y="2"/>
                    <a:pt x="84" y="6"/>
                  </a:cubicBezTo>
                  <a:cubicBezTo>
                    <a:pt x="84" y="30"/>
                    <a:pt x="84" y="30"/>
                    <a:pt x="84" y="30"/>
                  </a:cubicBezTo>
                  <a:cubicBezTo>
                    <a:pt x="84" y="33"/>
                    <a:pt x="82" y="36"/>
                    <a:pt x="78" y="36"/>
                  </a:cubicBezTo>
                  <a:close/>
                  <a:moveTo>
                    <a:pt x="12" y="24"/>
                  </a:moveTo>
                  <a:cubicBezTo>
                    <a:pt x="72" y="24"/>
                    <a:pt x="72" y="24"/>
                    <a:pt x="72" y="24"/>
                  </a:cubicBezTo>
                  <a:cubicBezTo>
                    <a:pt x="72" y="12"/>
                    <a:pt x="72" y="12"/>
                    <a:pt x="72"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55" name="Group 83">
            <a:extLst>
              <a:ext uri="{FF2B5EF4-FFF2-40B4-BE49-F238E27FC236}">
                <a16:creationId xmlns:a16="http://schemas.microsoft.com/office/drawing/2014/main" id="{55833B4A-F17D-B241-A9BA-CAA65D15AF3C}"/>
              </a:ext>
            </a:extLst>
          </p:cNvPr>
          <p:cNvGrpSpPr>
            <a:grpSpLocks noChangeAspect="1"/>
          </p:cNvGrpSpPr>
          <p:nvPr userDrawn="1"/>
        </p:nvGrpSpPr>
        <p:grpSpPr bwMode="auto">
          <a:xfrm>
            <a:off x="5862737" y="4307059"/>
            <a:ext cx="513716" cy="502040"/>
            <a:chOff x="2584" y="1926"/>
            <a:chExt cx="440" cy="430"/>
          </a:xfrm>
          <a:solidFill>
            <a:schemeClr val="accent1"/>
          </a:solidFill>
        </p:grpSpPr>
        <p:sp>
          <p:nvSpPr>
            <p:cNvPr id="256" name="Freeform 84">
              <a:extLst>
                <a:ext uri="{FF2B5EF4-FFF2-40B4-BE49-F238E27FC236}">
                  <a16:creationId xmlns:a16="http://schemas.microsoft.com/office/drawing/2014/main" id="{62D09E4A-E7E8-5A4A-85DE-1B4599C0D0C4}"/>
                </a:ext>
              </a:extLst>
            </p:cNvPr>
            <p:cNvSpPr>
              <a:spLocks noEditPoints="1"/>
            </p:cNvSpPr>
            <p:nvPr/>
          </p:nvSpPr>
          <p:spPr bwMode="auto">
            <a:xfrm>
              <a:off x="2749" y="2033"/>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4" y="108"/>
                    <a:pt x="0" y="84"/>
                    <a:pt x="0" y="54"/>
                  </a:cubicBezTo>
                  <a:cubicBezTo>
                    <a:pt x="0" y="24"/>
                    <a:pt x="24"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7" y="96"/>
                    <a:pt x="96" y="77"/>
                    <a:pt x="96" y="54"/>
                  </a:cubicBezTo>
                  <a:cubicBezTo>
                    <a:pt x="96" y="31"/>
                    <a:pt x="77"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7" name="Freeform 85">
              <a:extLst>
                <a:ext uri="{FF2B5EF4-FFF2-40B4-BE49-F238E27FC236}">
                  <a16:creationId xmlns:a16="http://schemas.microsoft.com/office/drawing/2014/main" id="{B59559F8-B7D8-E64A-9FF8-99BE86B67197}"/>
                </a:ext>
              </a:extLst>
            </p:cNvPr>
            <p:cNvSpPr>
              <a:spLocks noEditPoints="1"/>
            </p:cNvSpPr>
            <p:nvPr/>
          </p:nvSpPr>
          <p:spPr bwMode="auto">
            <a:xfrm>
              <a:off x="2584" y="1989"/>
              <a:ext cx="73"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8" name="Freeform 86">
              <a:extLst>
                <a:ext uri="{FF2B5EF4-FFF2-40B4-BE49-F238E27FC236}">
                  <a16:creationId xmlns:a16="http://schemas.microsoft.com/office/drawing/2014/main" id="{CB47EC8D-F2B8-9F4C-B06A-5E3E2F46DBEF}"/>
                </a:ext>
              </a:extLst>
            </p:cNvPr>
            <p:cNvSpPr>
              <a:spLocks noEditPoints="1"/>
            </p:cNvSpPr>
            <p:nvPr/>
          </p:nvSpPr>
          <p:spPr bwMode="auto">
            <a:xfrm>
              <a:off x="2951" y="1926"/>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9" name="Freeform 87">
              <a:extLst>
                <a:ext uri="{FF2B5EF4-FFF2-40B4-BE49-F238E27FC236}">
                  <a16:creationId xmlns:a16="http://schemas.microsoft.com/office/drawing/2014/main" id="{DFF5E73F-F4A1-184B-8EF1-E99450FD4003}"/>
                </a:ext>
              </a:extLst>
            </p:cNvPr>
            <p:cNvSpPr>
              <a:spLocks noEditPoints="1"/>
            </p:cNvSpPr>
            <p:nvPr/>
          </p:nvSpPr>
          <p:spPr bwMode="auto">
            <a:xfrm>
              <a:off x="2584"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0" name="Freeform 88">
              <a:extLst>
                <a:ext uri="{FF2B5EF4-FFF2-40B4-BE49-F238E27FC236}">
                  <a16:creationId xmlns:a16="http://schemas.microsoft.com/office/drawing/2014/main" id="{4315EC7A-FDF7-B047-92A8-C59FD41F2ACE}"/>
                </a:ext>
              </a:extLst>
            </p:cNvPr>
            <p:cNvSpPr>
              <a:spLocks noEditPoints="1"/>
            </p:cNvSpPr>
            <p:nvPr/>
          </p:nvSpPr>
          <p:spPr bwMode="auto">
            <a:xfrm>
              <a:off x="2795"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1" name="Freeform 89">
              <a:extLst>
                <a:ext uri="{FF2B5EF4-FFF2-40B4-BE49-F238E27FC236}">
                  <a16:creationId xmlns:a16="http://schemas.microsoft.com/office/drawing/2014/main" id="{5CFD3D7D-9ADA-AA40-8FB5-1D7E3F968532}"/>
                </a:ext>
              </a:extLst>
            </p:cNvPr>
            <p:cNvSpPr>
              <a:spLocks/>
            </p:cNvSpPr>
            <p:nvPr/>
          </p:nvSpPr>
          <p:spPr bwMode="auto">
            <a:xfrm>
              <a:off x="2634" y="2159"/>
              <a:ext cx="152" cy="149"/>
            </a:xfrm>
            <a:custGeom>
              <a:avLst/>
              <a:gdLst>
                <a:gd name="T0" fmla="*/ 12 w 152"/>
                <a:gd name="T1" fmla="*/ 149 h 149"/>
                <a:gd name="T2" fmla="*/ 0 w 152"/>
                <a:gd name="T3" fmla="*/ 136 h 149"/>
                <a:gd name="T4" fmla="*/ 139 w 152"/>
                <a:gd name="T5" fmla="*/ 0 h 149"/>
                <a:gd name="T6" fmla="*/ 152 w 152"/>
                <a:gd name="T7" fmla="*/ 13 h 149"/>
                <a:gd name="T8" fmla="*/ 12 w 152"/>
                <a:gd name="T9" fmla="*/ 149 h 149"/>
              </a:gdLst>
              <a:ahLst/>
              <a:cxnLst>
                <a:cxn ang="0">
                  <a:pos x="T0" y="T1"/>
                </a:cxn>
                <a:cxn ang="0">
                  <a:pos x="T2" y="T3"/>
                </a:cxn>
                <a:cxn ang="0">
                  <a:pos x="T4" y="T5"/>
                </a:cxn>
                <a:cxn ang="0">
                  <a:pos x="T6" y="T7"/>
                </a:cxn>
                <a:cxn ang="0">
                  <a:pos x="T8" y="T9"/>
                </a:cxn>
              </a:cxnLst>
              <a:rect l="0" t="0" r="r" b="b"/>
              <a:pathLst>
                <a:path w="152" h="149">
                  <a:moveTo>
                    <a:pt x="12" y="149"/>
                  </a:moveTo>
                  <a:lnTo>
                    <a:pt x="0" y="136"/>
                  </a:lnTo>
                  <a:lnTo>
                    <a:pt x="139" y="0"/>
                  </a:lnTo>
                  <a:lnTo>
                    <a:pt x="152" y="13"/>
                  </a:lnTo>
                  <a:lnTo>
                    <a:pt x="12"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2" name="Freeform 90">
              <a:extLst>
                <a:ext uri="{FF2B5EF4-FFF2-40B4-BE49-F238E27FC236}">
                  <a16:creationId xmlns:a16="http://schemas.microsoft.com/office/drawing/2014/main" id="{BC3144C7-6411-9D4D-B367-CCFF229DB9B8}"/>
                </a:ext>
              </a:extLst>
            </p:cNvPr>
            <p:cNvSpPr>
              <a:spLocks/>
            </p:cNvSpPr>
            <p:nvPr/>
          </p:nvSpPr>
          <p:spPr bwMode="auto">
            <a:xfrm>
              <a:off x="2877" y="1975"/>
              <a:ext cx="98" cy="96"/>
            </a:xfrm>
            <a:custGeom>
              <a:avLst/>
              <a:gdLst>
                <a:gd name="T0" fmla="*/ 13 w 98"/>
                <a:gd name="T1" fmla="*/ 96 h 96"/>
                <a:gd name="T2" fmla="*/ 0 w 98"/>
                <a:gd name="T3" fmla="*/ 82 h 96"/>
                <a:gd name="T4" fmla="*/ 84 w 98"/>
                <a:gd name="T5" fmla="*/ 0 h 96"/>
                <a:gd name="T6" fmla="*/ 98 w 98"/>
                <a:gd name="T7" fmla="*/ 12 h 96"/>
                <a:gd name="T8" fmla="*/ 13 w 98"/>
                <a:gd name="T9" fmla="*/ 96 h 96"/>
              </a:gdLst>
              <a:ahLst/>
              <a:cxnLst>
                <a:cxn ang="0">
                  <a:pos x="T0" y="T1"/>
                </a:cxn>
                <a:cxn ang="0">
                  <a:pos x="T2" y="T3"/>
                </a:cxn>
                <a:cxn ang="0">
                  <a:pos x="T4" y="T5"/>
                </a:cxn>
                <a:cxn ang="0">
                  <a:pos x="T6" y="T7"/>
                </a:cxn>
                <a:cxn ang="0">
                  <a:pos x="T8" y="T9"/>
                </a:cxn>
              </a:cxnLst>
              <a:rect l="0" t="0" r="r" b="b"/>
              <a:pathLst>
                <a:path w="98" h="96">
                  <a:moveTo>
                    <a:pt x="13" y="96"/>
                  </a:moveTo>
                  <a:lnTo>
                    <a:pt x="0" y="82"/>
                  </a:lnTo>
                  <a:lnTo>
                    <a:pt x="84" y="0"/>
                  </a:lnTo>
                  <a:lnTo>
                    <a:pt x="98" y="12"/>
                  </a:lnTo>
                  <a:lnTo>
                    <a:pt x="13"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3" name="Freeform 91">
              <a:extLst>
                <a:ext uri="{FF2B5EF4-FFF2-40B4-BE49-F238E27FC236}">
                  <a16:creationId xmlns:a16="http://schemas.microsoft.com/office/drawing/2014/main" id="{6E2C42D8-3319-674B-8133-E01915A2D52A}"/>
                </a:ext>
              </a:extLst>
            </p:cNvPr>
            <p:cNvSpPr>
              <a:spLocks/>
            </p:cNvSpPr>
            <p:nvPr/>
          </p:nvSpPr>
          <p:spPr bwMode="auto">
            <a:xfrm>
              <a:off x="2642" y="2029"/>
              <a:ext cx="125" cy="66"/>
            </a:xfrm>
            <a:custGeom>
              <a:avLst/>
              <a:gdLst>
                <a:gd name="T0" fmla="*/ 119 w 125"/>
                <a:gd name="T1" fmla="*/ 66 h 66"/>
                <a:gd name="T2" fmla="*/ 0 w 125"/>
                <a:gd name="T3" fmla="*/ 16 h 66"/>
                <a:gd name="T4" fmla="*/ 7 w 125"/>
                <a:gd name="T5" fmla="*/ 0 h 66"/>
                <a:gd name="T6" fmla="*/ 125 w 125"/>
                <a:gd name="T7" fmla="*/ 49 h 66"/>
                <a:gd name="T8" fmla="*/ 119 w 125"/>
                <a:gd name="T9" fmla="*/ 66 h 66"/>
              </a:gdLst>
              <a:ahLst/>
              <a:cxnLst>
                <a:cxn ang="0">
                  <a:pos x="T0" y="T1"/>
                </a:cxn>
                <a:cxn ang="0">
                  <a:pos x="T2" y="T3"/>
                </a:cxn>
                <a:cxn ang="0">
                  <a:pos x="T4" y="T5"/>
                </a:cxn>
                <a:cxn ang="0">
                  <a:pos x="T6" y="T7"/>
                </a:cxn>
                <a:cxn ang="0">
                  <a:pos x="T8" y="T9"/>
                </a:cxn>
              </a:cxnLst>
              <a:rect l="0" t="0" r="r" b="b"/>
              <a:pathLst>
                <a:path w="125" h="66">
                  <a:moveTo>
                    <a:pt x="119" y="66"/>
                  </a:moveTo>
                  <a:lnTo>
                    <a:pt x="0" y="16"/>
                  </a:lnTo>
                  <a:lnTo>
                    <a:pt x="7" y="0"/>
                  </a:lnTo>
                  <a:lnTo>
                    <a:pt x="125" y="49"/>
                  </a:lnTo>
                  <a:lnTo>
                    <a:pt x="11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4" name="Freeform 92">
              <a:extLst>
                <a:ext uri="{FF2B5EF4-FFF2-40B4-BE49-F238E27FC236}">
                  <a16:creationId xmlns:a16="http://schemas.microsoft.com/office/drawing/2014/main" id="{8081C512-E672-CD44-BBE3-358BA6E0D14A}"/>
                </a:ext>
              </a:extLst>
            </p:cNvPr>
            <p:cNvSpPr>
              <a:spLocks/>
            </p:cNvSpPr>
            <p:nvPr/>
          </p:nvSpPr>
          <p:spPr bwMode="auto">
            <a:xfrm>
              <a:off x="2891" y="2142"/>
              <a:ext cx="74" cy="44"/>
            </a:xfrm>
            <a:custGeom>
              <a:avLst/>
              <a:gdLst>
                <a:gd name="T0" fmla="*/ 66 w 74"/>
                <a:gd name="T1" fmla="*/ 44 h 44"/>
                <a:gd name="T2" fmla="*/ 0 w 74"/>
                <a:gd name="T3" fmla="*/ 17 h 44"/>
                <a:gd name="T4" fmla="*/ 8 w 74"/>
                <a:gd name="T5" fmla="*/ 0 h 44"/>
                <a:gd name="T6" fmla="*/ 74 w 74"/>
                <a:gd name="T7" fmla="*/ 27 h 44"/>
                <a:gd name="T8" fmla="*/ 66 w 74"/>
                <a:gd name="T9" fmla="*/ 44 h 44"/>
              </a:gdLst>
              <a:ahLst/>
              <a:cxnLst>
                <a:cxn ang="0">
                  <a:pos x="T0" y="T1"/>
                </a:cxn>
                <a:cxn ang="0">
                  <a:pos x="T2" y="T3"/>
                </a:cxn>
                <a:cxn ang="0">
                  <a:pos x="T4" y="T5"/>
                </a:cxn>
                <a:cxn ang="0">
                  <a:pos x="T6" y="T7"/>
                </a:cxn>
                <a:cxn ang="0">
                  <a:pos x="T8" y="T9"/>
                </a:cxn>
              </a:cxnLst>
              <a:rect l="0" t="0" r="r" b="b"/>
              <a:pathLst>
                <a:path w="74" h="44">
                  <a:moveTo>
                    <a:pt x="66" y="44"/>
                  </a:moveTo>
                  <a:lnTo>
                    <a:pt x="0" y="17"/>
                  </a:lnTo>
                  <a:lnTo>
                    <a:pt x="8" y="0"/>
                  </a:lnTo>
                  <a:lnTo>
                    <a:pt x="74" y="27"/>
                  </a:lnTo>
                  <a:lnTo>
                    <a:pt x="66"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5" name="Rectangle 93">
              <a:extLst>
                <a:ext uri="{FF2B5EF4-FFF2-40B4-BE49-F238E27FC236}">
                  <a16:creationId xmlns:a16="http://schemas.microsoft.com/office/drawing/2014/main" id="{55AC4F32-9438-A14E-8D3B-30633B19540D}"/>
                </a:ext>
              </a:extLst>
            </p:cNvPr>
            <p:cNvSpPr>
              <a:spLocks noChangeArrowheads="1"/>
            </p:cNvSpPr>
            <p:nvPr/>
          </p:nvSpPr>
          <p:spPr bwMode="auto">
            <a:xfrm>
              <a:off x="2822" y="2186"/>
              <a:ext cx="19" cy="1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6" name="Freeform 94">
              <a:extLst>
                <a:ext uri="{FF2B5EF4-FFF2-40B4-BE49-F238E27FC236}">
                  <a16:creationId xmlns:a16="http://schemas.microsoft.com/office/drawing/2014/main" id="{B353D0A6-EF38-0447-A7B3-679682F67888}"/>
                </a:ext>
              </a:extLst>
            </p:cNvPr>
            <p:cNvSpPr>
              <a:spLocks noEditPoints="1"/>
            </p:cNvSpPr>
            <p:nvPr/>
          </p:nvSpPr>
          <p:spPr bwMode="auto">
            <a:xfrm>
              <a:off x="2951" y="2150"/>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67" name="Group 59">
            <a:extLst>
              <a:ext uri="{FF2B5EF4-FFF2-40B4-BE49-F238E27FC236}">
                <a16:creationId xmlns:a16="http://schemas.microsoft.com/office/drawing/2014/main" id="{EF54C6A6-4BD1-DD43-B133-D4D226C9EE9F}"/>
              </a:ext>
            </a:extLst>
          </p:cNvPr>
          <p:cNvGrpSpPr>
            <a:grpSpLocks noChangeAspect="1"/>
          </p:cNvGrpSpPr>
          <p:nvPr userDrawn="1"/>
        </p:nvGrpSpPr>
        <p:grpSpPr bwMode="auto">
          <a:xfrm>
            <a:off x="7131257" y="4307059"/>
            <a:ext cx="493868" cy="502040"/>
            <a:chOff x="5696" y="644"/>
            <a:chExt cx="423" cy="430"/>
          </a:xfrm>
          <a:solidFill>
            <a:schemeClr val="accent1"/>
          </a:solidFill>
        </p:grpSpPr>
        <p:sp>
          <p:nvSpPr>
            <p:cNvPr id="268" name="Freeform 60">
              <a:extLst>
                <a:ext uri="{FF2B5EF4-FFF2-40B4-BE49-F238E27FC236}">
                  <a16:creationId xmlns:a16="http://schemas.microsoft.com/office/drawing/2014/main" id="{2DF46A1E-62FB-7842-A1DF-1D64EE7FCC0F}"/>
                </a:ext>
              </a:extLst>
            </p:cNvPr>
            <p:cNvSpPr>
              <a:spLocks noEditPoints="1"/>
            </p:cNvSpPr>
            <p:nvPr/>
          </p:nvSpPr>
          <p:spPr bwMode="auto">
            <a:xfrm>
              <a:off x="5852" y="644"/>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61">
              <a:extLst>
                <a:ext uri="{FF2B5EF4-FFF2-40B4-BE49-F238E27FC236}">
                  <a16:creationId xmlns:a16="http://schemas.microsoft.com/office/drawing/2014/main" id="{BCA1753F-E6EB-1940-8BE6-7A70C8DF218E}"/>
                </a:ext>
              </a:extLst>
            </p:cNvPr>
            <p:cNvSpPr>
              <a:spLocks noEditPoints="1"/>
            </p:cNvSpPr>
            <p:nvPr/>
          </p:nvSpPr>
          <p:spPr bwMode="auto">
            <a:xfrm>
              <a:off x="5852"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62">
              <a:extLst>
                <a:ext uri="{FF2B5EF4-FFF2-40B4-BE49-F238E27FC236}">
                  <a16:creationId xmlns:a16="http://schemas.microsoft.com/office/drawing/2014/main" id="{FF51CD50-D176-8646-A186-FB4270CF1C91}"/>
                </a:ext>
              </a:extLst>
            </p:cNvPr>
            <p:cNvSpPr>
              <a:spLocks noEditPoints="1"/>
            </p:cNvSpPr>
            <p:nvPr/>
          </p:nvSpPr>
          <p:spPr bwMode="auto">
            <a:xfrm>
              <a:off x="6008"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63">
              <a:extLst>
                <a:ext uri="{FF2B5EF4-FFF2-40B4-BE49-F238E27FC236}">
                  <a16:creationId xmlns:a16="http://schemas.microsoft.com/office/drawing/2014/main" id="{1DC2FFD3-7641-234A-B73A-9039B77A4C14}"/>
                </a:ext>
              </a:extLst>
            </p:cNvPr>
            <p:cNvSpPr>
              <a:spLocks noEditPoints="1"/>
            </p:cNvSpPr>
            <p:nvPr/>
          </p:nvSpPr>
          <p:spPr bwMode="auto">
            <a:xfrm>
              <a:off x="5696"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64">
              <a:extLst>
                <a:ext uri="{FF2B5EF4-FFF2-40B4-BE49-F238E27FC236}">
                  <a16:creationId xmlns:a16="http://schemas.microsoft.com/office/drawing/2014/main" id="{3900C2DB-FA6B-D741-97DE-59BAC7FFBDBD}"/>
                </a:ext>
              </a:extLst>
            </p:cNvPr>
            <p:cNvSpPr>
              <a:spLocks noChangeArrowheads="1"/>
            </p:cNvSpPr>
            <p:nvPr/>
          </p:nvSpPr>
          <p:spPr bwMode="auto">
            <a:xfrm>
              <a:off x="5898" y="743"/>
              <a:ext cx="19" cy="2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65">
              <a:extLst>
                <a:ext uri="{FF2B5EF4-FFF2-40B4-BE49-F238E27FC236}">
                  <a16:creationId xmlns:a16="http://schemas.microsoft.com/office/drawing/2014/main" id="{3C85F200-5885-C74D-8D1C-4D9CD9852A78}"/>
                </a:ext>
              </a:extLst>
            </p:cNvPr>
            <p:cNvSpPr>
              <a:spLocks/>
            </p:cNvSpPr>
            <p:nvPr/>
          </p:nvSpPr>
          <p:spPr bwMode="auto">
            <a:xfrm>
              <a:off x="5742" y="859"/>
              <a:ext cx="331" cy="116"/>
            </a:xfrm>
            <a:custGeom>
              <a:avLst/>
              <a:gdLst>
                <a:gd name="T0" fmla="*/ 216 w 216"/>
                <a:gd name="T1" fmla="*/ 78 h 78"/>
                <a:gd name="T2" fmla="*/ 204 w 216"/>
                <a:gd name="T3" fmla="*/ 78 h 78"/>
                <a:gd name="T4" fmla="*/ 138 w 216"/>
                <a:gd name="T5" fmla="*/ 12 h 78"/>
                <a:gd name="T6" fmla="*/ 72 w 216"/>
                <a:gd name="T7" fmla="*/ 12 h 78"/>
                <a:gd name="T8" fmla="*/ 12 w 216"/>
                <a:gd name="T9" fmla="*/ 78 h 78"/>
                <a:gd name="T10" fmla="*/ 0 w 216"/>
                <a:gd name="T11" fmla="*/ 78 h 78"/>
                <a:gd name="T12" fmla="*/ 72 w 216"/>
                <a:gd name="T13" fmla="*/ 0 h 78"/>
                <a:gd name="T14" fmla="*/ 138 w 216"/>
                <a:gd name="T15" fmla="*/ 0 h 78"/>
                <a:gd name="T16" fmla="*/ 216 w 216"/>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78">
                  <a:moveTo>
                    <a:pt x="216" y="78"/>
                  </a:moveTo>
                  <a:cubicBezTo>
                    <a:pt x="204" y="78"/>
                    <a:pt x="204" y="78"/>
                    <a:pt x="204" y="78"/>
                  </a:cubicBezTo>
                  <a:cubicBezTo>
                    <a:pt x="204" y="42"/>
                    <a:pt x="175" y="12"/>
                    <a:pt x="138" y="12"/>
                  </a:cubicBezTo>
                  <a:cubicBezTo>
                    <a:pt x="72" y="12"/>
                    <a:pt x="72" y="12"/>
                    <a:pt x="72" y="12"/>
                  </a:cubicBezTo>
                  <a:cubicBezTo>
                    <a:pt x="37" y="12"/>
                    <a:pt x="12" y="40"/>
                    <a:pt x="12" y="78"/>
                  </a:cubicBezTo>
                  <a:cubicBezTo>
                    <a:pt x="0" y="78"/>
                    <a:pt x="0" y="78"/>
                    <a:pt x="0" y="78"/>
                  </a:cubicBezTo>
                  <a:cubicBezTo>
                    <a:pt x="0" y="33"/>
                    <a:pt x="31" y="0"/>
                    <a:pt x="72" y="0"/>
                  </a:cubicBezTo>
                  <a:cubicBezTo>
                    <a:pt x="138" y="0"/>
                    <a:pt x="138" y="0"/>
                    <a:pt x="138" y="0"/>
                  </a:cubicBezTo>
                  <a:cubicBezTo>
                    <a:pt x="181" y="0"/>
                    <a:pt x="216" y="35"/>
                    <a:pt x="21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4" name="Group 40">
            <a:extLst>
              <a:ext uri="{FF2B5EF4-FFF2-40B4-BE49-F238E27FC236}">
                <a16:creationId xmlns:a16="http://schemas.microsoft.com/office/drawing/2014/main" id="{AF2CB69D-CBB7-0741-B4F3-6F052ABCDA2C}"/>
              </a:ext>
            </a:extLst>
          </p:cNvPr>
          <p:cNvGrpSpPr>
            <a:grpSpLocks noChangeAspect="1"/>
          </p:cNvGrpSpPr>
          <p:nvPr userDrawn="1"/>
        </p:nvGrpSpPr>
        <p:grpSpPr bwMode="auto">
          <a:xfrm>
            <a:off x="8413589" y="4350552"/>
            <a:ext cx="486806" cy="415054"/>
            <a:chOff x="4653" y="690"/>
            <a:chExt cx="441" cy="376"/>
          </a:xfrm>
          <a:solidFill>
            <a:schemeClr val="accent1"/>
          </a:solidFill>
        </p:grpSpPr>
        <p:sp>
          <p:nvSpPr>
            <p:cNvPr id="275" name="Freeform 41">
              <a:extLst>
                <a:ext uri="{FF2B5EF4-FFF2-40B4-BE49-F238E27FC236}">
                  <a16:creationId xmlns:a16="http://schemas.microsoft.com/office/drawing/2014/main" id="{FDCBE251-79E8-114A-B376-CEEF3221D205}"/>
                </a:ext>
              </a:extLst>
            </p:cNvPr>
            <p:cNvSpPr>
              <a:spLocks noEditPoints="1"/>
            </p:cNvSpPr>
            <p:nvPr/>
          </p:nvSpPr>
          <p:spPr bwMode="auto">
            <a:xfrm>
              <a:off x="4653"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6" name="Freeform 42">
              <a:extLst>
                <a:ext uri="{FF2B5EF4-FFF2-40B4-BE49-F238E27FC236}">
                  <a16:creationId xmlns:a16="http://schemas.microsoft.com/office/drawing/2014/main" id="{33EAB03F-1708-934A-9326-DCEC1E3BE1BF}"/>
                </a:ext>
              </a:extLst>
            </p:cNvPr>
            <p:cNvSpPr>
              <a:spLocks noEditPoints="1"/>
            </p:cNvSpPr>
            <p:nvPr/>
          </p:nvSpPr>
          <p:spPr bwMode="auto">
            <a:xfrm>
              <a:off x="4984"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7" name="Freeform 43">
              <a:extLst>
                <a:ext uri="{FF2B5EF4-FFF2-40B4-BE49-F238E27FC236}">
                  <a16:creationId xmlns:a16="http://schemas.microsoft.com/office/drawing/2014/main" id="{0B22C036-1BF3-914B-849D-BDC1213AB0A1}"/>
                </a:ext>
              </a:extLst>
            </p:cNvPr>
            <p:cNvSpPr>
              <a:spLocks noEditPoints="1"/>
            </p:cNvSpPr>
            <p:nvPr/>
          </p:nvSpPr>
          <p:spPr bwMode="auto">
            <a:xfrm>
              <a:off x="4800" y="815"/>
              <a:ext cx="147" cy="251"/>
            </a:xfrm>
            <a:custGeom>
              <a:avLst/>
              <a:gdLst>
                <a:gd name="T0" fmla="*/ 66 w 96"/>
                <a:gd name="T1" fmla="*/ 168 h 168"/>
                <a:gd name="T2" fmla="*/ 30 w 96"/>
                <a:gd name="T3" fmla="*/ 168 h 168"/>
                <a:gd name="T4" fmla="*/ 24 w 96"/>
                <a:gd name="T5" fmla="*/ 162 h 168"/>
                <a:gd name="T6" fmla="*/ 24 w 96"/>
                <a:gd name="T7" fmla="*/ 95 h 168"/>
                <a:gd name="T8" fmla="*/ 0 w 96"/>
                <a:gd name="T9" fmla="*/ 66 h 168"/>
                <a:gd name="T10" fmla="*/ 0 w 96"/>
                <a:gd name="T11" fmla="*/ 6 h 168"/>
                <a:gd name="T12" fmla="*/ 6 w 96"/>
                <a:gd name="T13" fmla="*/ 0 h 168"/>
                <a:gd name="T14" fmla="*/ 90 w 96"/>
                <a:gd name="T15" fmla="*/ 0 h 168"/>
                <a:gd name="T16" fmla="*/ 96 w 96"/>
                <a:gd name="T17" fmla="*/ 6 h 168"/>
                <a:gd name="T18" fmla="*/ 96 w 96"/>
                <a:gd name="T19" fmla="*/ 66 h 168"/>
                <a:gd name="T20" fmla="*/ 72 w 96"/>
                <a:gd name="T21" fmla="*/ 95 h 168"/>
                <a:gd name="T22" fmla="*/ 72 w 96"/>
                <a:gd name="T23" fmla="*/ 162 h 168"/>
                <a:gd name="T24" fmla="*/ 66 w 96"/>
                <a:gd name="T25" fmla="*/ 168 h 168"/>
                <a:gd name="T26" fmla="*/ 36 w 96"/>
                <a:gd name="T27" fmla="*/ 156 h 168"/>
                <a:gd name="T28" fmla="*/ 60 w 96"/>
                <a:gd name="T29" fmla="*/ 156 h 168"/>
                <a:gd name="T30" fmla="*/ 60 w 96"/>
                <a:gd name="T31" fmla="*/ 90 h 168"/>
                <a:gd name="T32" fmla="*/ 66 w 96"/>
                <a:gd name="T33" fmla="*/ 84 h 168"/>
                <a:gd name="T34" fmla="*/ 84 w 96"/>
                <a:gd name="T35" fmla="*/ 66 h 168"/>
                <a:gd name="T36" fmla="*/ 84 w 96"/>
                <a:gd name="T37" fmla="*/ 12 h 168"/>
                <a:gd name="T38" fmla="*/ 12 w 96"/>
                <a:gd name="T39" fmla="*/ 12 h 168"/>
                <a:gd name="T40" fmla="*/ 12 w 96"/>
                <a:gd name="T41" fmla="*/ 66 h 168"/>
                <a:gd name="T42" fmla="*/ 30 w 96"/>
                <a:gd name="T43" fmla="*/ 84 h 168"/>
                <a:gd name="T44" fmla="*/ 36 w 96"/>
                <a:gd name="T45" fmla="*/ 90 h 168"/>
                <a:gd name="T46" fmla="*/ 36 w 96"/>
                <a:gd name="T47"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168">
                  <a:moveTo>
                    <a:pt x="66" y="168"/>
                  </a:moveTo>
                  <a:cubicBezTo>
                    <a:pt x="30" y="168"/>
                    <a:pt x="30" y="168"/>
                    <a:pt x="30" y="168"/>
                  </a:cubicBezTo>
                  <a:cubicBezTo>
                    <a:pt x="27" y="168"/>
                    <a:pt x="24" y="165"/>
                    <a:pt x="24" y="162"/>
                  </a:cubicBezTo>
                  <a:cubicBezTo>
                    <a:pt x="24" y="95"/>
                    <a:pt x="24" y="95"/>
                    <a:pt x="24" y="95"/>
                  </a:cubicBezTo>
                  <a:cubicBezTo>
                    <a:pt x="10" y="92"/>
                    <a:pt x="0" y="80"/>
                    <a:pt x="0" y="66"/>
                  </a:cubicBezTo>
                  <a:cubicBezTo>
                    <a:pt x="0" y="6"/>
                    <a:pt x="0" y="6"/>
                    <a:pt x="0" y="6"/>
                  </a:cubicBezTo>
                  <a:cubicBezTo>
                    <a:pt x="0" y="2"/>
                    <a:pt x="3" y="0"/>
                    <a:pt x="6" y="0"/>
                  </a:cubicBezTo>
                  <a:cubicBezTo>
                    <a:pt x="90" y="0"/>
                    <a:pt x="90" y="0"/>
                    <a:pt x="90" y="0"/>
                  </a:cubicBezTo>
                  <a:cubicBezTo>
                    <a:pt x="93" y="0"/>
                    <a:pt x="96" y="2"/>
                    <a:pt x="96" y="6"/>
                  </a:cubicBezTo>
                  <a:cubicBezTo>
                    <a:pt x="96" y="66"/>
                    <a:pt x="96" y="66"/>
                    <a:pt x="96" y="66"/>
                  </a:cubicBezTo>
                  <a:cubicBezTo>
                    <a:pt x="96" y="80"/>
                    <a:pt x="86" y="92"/>
                    <a:pt x="72" y="95"/>
                  </a:cubicBezTo>
                  <a:cubicBezTo>
                    <a:pt x="72" y="162"/>
                    <a:pt x="72" y="162"/>
                    <a:pt x="72" y="162"/>
                  </a:cubicBezTo>
                  <a:cubicBezTo>
                    <a:pt x="72" y="165"/>
                    <a:pt x="69" y="168"/>
                    <a:pt x="66" y="168"/>
                  </a:cubicBezTo>
                  <a:close/>
                  <a:moveTo>
                    <a:pt x="36" y="156"/>
                  </a:moveTo>
                  <a:cubicBezTo>
                    <a:pt x="60" y="156"/>
                    <a:pt x="60" y="156"/>
                    <a:pt x="60" y="156"/>
                  </a:cubicBezTo>
                  <a:cubicBezTo>
                    <a:pt x="60" y="90"/>
                    <a:pt x="60" y="90"/>
                    <a:pt x="60" y="90"/>
                  </a:cubicBezTo>
                  <a:cubicBezTo>
                    <a:pt x="60" y="86"/>
                    <a:pt x="63" y="84"/>
                    <a:pt x="66" y="84"/>
                  </a:cubicBezTo>
                  <a:cubicBezTo>
                    <a:pt x="76" y="84"/>
                    <a:pt x="84" y="76"/>
                    <a:pt x="84" y="66"/>
                  </a:cubicBezTo>
                  <a:cubicBezTo>
                    <a:pt x="84" y="12"/>
                    <a:pt x="84" y="12"/>
                    <a:pt x="84" y="12"/>
                  </a:cubicBezTo>
                  <a:cubicBezTo>
                    <a:pt x="12" y="12"/>
                    <a:pt x="12" y="12"/>
                    <a:pt x="12" y="12"/>
                  </a:cubicBezTo>
                  <a:cubicBezTo>
                    <a:pt x="12" y="66"/>
                    <a:pt x="12" y="66"/>
                    <a:pt x="12" y="66"/>
                  </a:cubicBezTo>
                  <a:cubicBezTo>
                    <a:pt x="12" y="76"/>
                    <a:pt x="20" y="84"/>
                    <a:pt x="30" y="84"/>
                  </a:cubicBezTo>
                  <a:cubicBezTo>
                    <a:pt x="33" y="84"/>
                    <a:pt x="36" y="86"/>
                    <a:pt x="36" y="90"/>
                  </a:cubicBezTo>
                  <a:lnTo>
                    <a:pt x="36"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8" name="Freeform 44">
              <a:extLst>
                <a:ext uri="{FF2B5EF4-FFF2-40B4-BE49-F238E27FC236}">
                  <a16:creationId xmlns:a16="http://schemas.microsoft.com/office/drawing/2014/main" id="{E8B7DC9C-B6E3-214C-96AB-8281516F4326}"/>
                </a:ext>
              </a:extLst>
            </p:cNvPr>
            <p:cNvSpPr>
              <a:spLocks noEditPoints="1"/>
            </p:cNvSpPr>
            <p:nvPr/>
          </p:nvSpPr>
          <p:spPr bwMode="auto">
            <a:xfrm>
              <a:off x="4671"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9" name="Freeform 45">
              <a:extLst>
                <a:ext uri="{FF2B5EF4-FFF2-40B4-BE49-F238E27FC236}">
                  <a16:creationId xmlns:a16="http://schemas.microsoft.com/office/drawing/2014/main" id="{397E29E0-4660-AC44-AA91-82129C1E3367}"/>
                </a:ext>
              </a:extLst>
            </p:cNvPr>
            <p:cNvSpPr>
              <a:spLocks noEditPoints="1"/>
            </p:cNvSpPr>
            <p:nvPr/>
          </p:nvSpPr>
          <p:spPr bwMode="auto">
            <a:xfrm>
              <a:off x="5002"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0" name="Freeform 46">
              <a:extLst>
                <a:ext uri="{FF2B5EF4-FFF2-40B4-BE49-F238E27FC236}">
                  <a16:creationId xmlns:a16="http://schemas.microsoft.com/office/drawing/2014/main" id="{30250504-C013-FB41-8C0E-CC245995DB46}"/>
                </a:ext>
              </a:extLst>
            </p:cNvPr>
            <p:cNvSpPr>
              <a:spLocks noEditPoints="1"/>
            </p:cNvSpPr>
            <p:nvPr/>
          </p:nvSpPr>
          <p:spPr bwMode="auto">
            <a:xfrm>
              <a:off x="4818" y="690"/>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5"/>
                    <a:pt x="0" y="36"/>
                  </a:cubicBezTo>
                  <a:cubicBezTo>
                    <a:pt x="0" y="16"/>
                    <a:pt x="16" y="0"/>
                    <a:pt x="36" y="0"/>
                  </a:cubicBezTo>
                  <a:cubicBezTo>
                    <a:pt x="56" y="0"/>
                    <a:pt x="72" y="16"/>
                    <a:pt x="72" y="36"/>
                  </a:cubicBezTo>
                  <a:cubicBezTo>
                    <a:pt x="72" y="55"/>
                    <a:pt x="56" y="72"/>
                    <a:pt x="36" y="72"/>
                  </a:cubicBezTo>
                  <a:close/>
                  <a:moveTo>
                    <a:pt x="36" y="12"/>
                  </a:moveTo>
                  <a:cubicBezTo>
                    <a:pt x="23" y="12"/>
                    <a:pt x="12" y="22"/>
                    <a:pt x="12" y="36"/>
                  </a:cubicBezTo>
                  <a:cubicBezTo>
                    <a:pt x="12" y="49"/>
                    <a:pt x="23" y="60"/>
                    <a:pt x="36" y="60"/>
                  </a:cubicBezTo>
                  <a:cubicBezTo>
                    <a:pt x="49" y="60"/>
                    <a:pt x="60" y="49"/>
                    <a:pt x="60" y="36"/>
                  </a:cubicBezTo>
                  <a:cubicBezTo>
                    <a:pt x="60" y="22"/>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81" name="Group 122">
            <a:extLst>
              <a:ext uri="{FF2B5EF4-FFF2-40B4-BE49-F238E27FC236}">
                <a16:creationId xmlns:a16="http://schemas.microsoft.com/office/drawing/2014/main" id="{67283CD5-0255-B34C-BF7E-E084473C74C8}"/>
              </a:ext>
            </a:extLst>
          </p:cNvPr>
          <p:cNvGrpSpPr>
            <a:grpSpLocks noChangeAspect="1"/>
          </p:cNvGrpSpPr>
          <p:nvPr userDrawn="1"/>
        </p:nvGrpSpPr>
        <p:grpSpPr bwMode="auto">
          <a:xfrm>
            <a:off x="9677138" y="4315989"/>
            <a:ext cx="496566" cy="484180"/>
            <a:chOff x="487" y="3214"/>
            <a:chExt cx="441" cy="430"/>
          </a:xfrm>
          <a:solidFill>
            <a:schemeClr val="accent1"/>
          </a:solidFill>
        </p:grpSpPr>
        <p:sp>
          <p:nvSpPr>
            <p:cNvPr id="282" name="Freeform 123">
              <a:extLst>
                <a:ext uri="{FF2B5EF4-FFF2-40B4-BE49-F238E27FC236}">
                  <a16:creationId xmlns:a16="http://schemas.microsoft.com/office/drawing/2014/main" id="{72773FE5-CE95-0F4A-A086-070B43C2F3E0}"/>
                </a:ext>
              </a:extLst>
            </p:cNvPr>
            <p:cNvSpPr>
              <a:spLocks noEditPoints="1"/>
            </p:cNvSpPr>
            <p:nvPr/>
          </p:nvSpPr>
          <p:spPr bwMode="auto">
            <a:xfrm>
              <a:off x="579" y="3214"/>
              <a:ext cx="257" cy="233"/>
            </a:xfrm>
            <a:custGeom>
              <a:avLst/>
              <a:gdLst>
                <a:gd name="T0" fmla="*/ 66 w 168"/>
                <a:gd name="T1" fmla="*/ 156 h 156"/>
                <a:gd name="T2" fmla="*/ 62 w 168"/>
                <a:gd name="T3" fmla="*/ 154 h 156"/>
                <a:gd name="T4" fmla="*/ 28 w 168"/>
                <a:gd name="T5" fmla="*/ 120 h 156"/>
                <a:gd name="T6" fmla="*/ 18 w 168"/>
                <a:gd name="T7" fmla="*/ 120 h 156"/>
                <a:gd name="T8" fmla="*/ 0 w 168"/>
                <a:gd name="T9" fmla="*/ 102 h 156"/>
                <a:gd name="T10" fmla="*/ 0 w 168"/>
                <a:gd name="T11" fmla="*/ 18 h 156"/>
                <a:gd name="T12" fmla="*/ 18 w 168"/>
                <a:gd name="T13" fmla="*/ 0 h 156"/>
                <a:gd name="T14" fmla="*/ 150 w 168"/>
                <a:gd name="T15" fmla="*/ 0 h 156"/>
                <a:gd name="T16" fmla="*/ 168 w 168"/>
                <a:gd name="T17" fmla="*/ 18 h 156"/>
                <a:gd name="T18" fmla="*/ 168 w 168"/>
                <a:gd name="T19" fmla="*/ 102 h 156"/>
                <a:gd name="T20" fmla="*/ 150 w 168"/>
                <a:gd name="T21" fmla="*/ 120 h 156"/>
                <a:gd name="T22" fmla="*/ 72 w 168"/>
                <a:gd name="T23" fmla="*/ 120 h 156"/>
                <a:gd name="T24" fmla="*/ 72 w 168"/>
                <a:gd name="T25" fmla="*/ 150 h 156"/>
                <a:gd name="T26" fmla="*/ 69 w 168"/>
                <a:gd name="T27" fmla="*/ 156 h 156"/>
                <a:gd name="T28" fmla="*/ 66 w 168"/>
                <a:gd name="T29" fmla="*/ 156 h 156"/>
                <a:gd name="T30" fmla="*/ 18 w 168"/>
                <a:gd name="T31" fmla="*/ 12 h 156"/>
                <a:gd name="T32" fmla="*/ 12 w 168"/>
                <a:gd name="T33" fmla="*/ 18 h 156"/>
                <a:gd name="T34" fmla="*/ 12 w 168"/>
                <a:gd name="T35" fmla="*/ 102 h 156"/>
                <a:gd name="T36" fmla="*/ 18 w 168"/>
                <a:gd name="T37" fmla="*/ 108 h 156"/>
                <a:gd name="T38" fmla="*/ 30 w 168"/>
                <a:gd name="T39" fmla="*/ 108 h 156"/>
                <a:gd name="T40" fmla="*/ 34 w 168"/>
                <a:gd name="T41" fmla="*/ 110 h 156"/>
                <a:gd name="T42" fmla="*/ 60 w 168"/>
                <a:gd name="T43" fmla="*/ 136 h 156"/>
                <a:gd name="T44" fmla="*/ 60 w 168"/>
                <a:gd name="T45" fmla="*/ 114 h 156"/>
                <a:gd name="T46" fmla="*/ 66 w 168"/>
                <a:gd name="T47" fmla="*/ 108 h 156"/>
                <a:gd name="T48" fmla="*/ 150 w 168"/>
                <a:gd name="T49" fmla="*/ 108 h 156"/>
                <a:gd name="T50" fmla="*/ 156 w 168"/>
                <a:gd name="T51" fmla="*/ 102 h 156"/>
                <a:gd name="T52" fmla="*/ 156 w 168"/>
                <a:gd name="T53" fmla="*/ 18 h 156"/>
                <a:gd name="T54" fmla="*/ 150 w 168"/>
                <a:gd name="T55" fmla="*/ 12 h 156"/>
                <a:gd name="T56" fmla="*/ 18 w 168"/>
                <a:gd name="T57"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8" h="156">
                  <a:moveTo>
                    <a:pt x="66" y="156"/>
                  </a:moveTo>
                  <a:cubicBezTo>
                    <a:pt x="65" y="156"/>
                    <a:pt x="63" y="156"/>
                    <a:pt x="62" y="154"/>
                  </a:cubicBezTo>
                  <a:cubicBezTo>
                    <a:pt x="28" y="120"/>
                    <a:pt x="28" y="120"/>
                    <a:pt x="28" y="120"/>
                  </a:cubicBezTo>
                  <a:cubicBezTo>
                    <a:pt x="18" y="120"/>
                    <a:pt x="18" y="120"/>
                    <a:pt x="18" y="120"/>
                  </a:cubicBezTo>
                  <a:cubicBezTo>
                    <a:pt x="8" y="120"/>
                    <a:pt x="0" y="112"/>
                    <a:pt x="0" y="102"/>
                  </a:cubicBezTo>
                  <a:cubicBezTo>
                    <a:pt x="0" y="18"/>
                    <a:pt x="0" y="18"/>
                    <a:pt x="0" y="18"/>
                  </a:cubicBezTo>
                  <a:cubicBezTo>
                    <a:pt x="0" y="8"/>
                    <a:pt x="8" y="0"/>
                    <a:pt x="18" y="0"/>
                  </a:cubicBezTo>
                  <a:cubicBezTo>
                    <a:pt x="150" y="0"/>
                    <a:pt x="150" y="0"/>
                    <a:pt x="150" y="0"/>
                  </a:cubicBezTo>
                  <a:cubicBezTo>
                    <a:pt x="160" y="0"/>
                    <a:pt x="168" y="8"/>
                    <a:pt x="168" y="18"/>
                  </a:cubicBezTo>
                  <a:cubicBezTo>
                    <a:pt x="168" y="102"/>
                    <a:pt x="168" y="102"/>
                    <a:pt x="168" y="102"/>
                  </a:cubicBezTo>
                  <a:cubicBezTo>
                    <a:pt x="168" y="112"/>
                    <a:pt x="160" y="120"/>
                    <a:pt x="150" y="120"/>
                  </a:cubicBezTo>
                  <a:cubicBezTo>
                    <a:pt x="72" y="120"/>
                    <a:pt x="72" y="120"/>
                    <a:pt x="72" y="120"/>
                  </a:cubicBezTo>
                  <a:cubicBezTo>
                    <a:pt x="72" y="150"/>
                    <a:pt x="72" y="150"/>
                    <a:pt x="72" y="150"/>
                  </a:cubicBezTo>
                  <a:cubicBezTo>
                    <a:pt x="72" y="153"/>
                    <a:pt x="71" y="155"/>
                    <a:pt x="69" y="156"/>
                  </a:cubicBezTo>
                  <a:cubicBezTo>
                    <a:pt x="68" y="156"/>
                    <a:pt x="67" y="156"/>
                    <a:pt x="66" y="156"/>
                  </a:cubicBezTo>
                  <a:close/>
                  <a:moveTo>
                    <a:pt x="18" y="12"/>
                  </a:moveTo>
                  <a:cubicBezTo>
                    <a:pt x="15" y="12"/>
                    <a:pt x="12" y="15"/>
                    <a:pt x="12" y="18"/>
                  </a:cubicBezTo>
                  <a:cubicBezTo>
                    <a:pt x="12" y="102"/>
                    <a:pt x="12" y="102"/>
                    <a:pt x="12" y="102"/>
                  </a:cubicBezTo>
                  <a:cubicBezTo>
                    <a:pt x="12" y="105"/>
                    <a:pt x="15" y="108"/>
                    <a:pt x="18" y="108"/>
                  </a:cubicBezTo>
                  <a:cubicBezTo>
                    <a:pt x="30" y="108"/>
                    <a:pt x="30" y="108"/>
                    <a:pt x="30" y="108"/>
                  </a:cubicBezTo>
                  <a:cubicBezTo>
                    <a:pt x="32" y="108"/>
                    <a:pt x="33" y="109"/>
                    <a:pt x="34" y="110"/>
                  </a:cubicBezTo>
                  <a:cubicBezTo>
                    <a:pt x="60" y="136"/>
                    <a:pt x="60" y="136"/>
                    <a:pt x="60" y="136"/>
                  </a:cubicBezTo>
                  <a:cubicBezTo>
                    <a:pt x="60" y="114"/>
                    <a:pt x="60" y="114"/>
                    <a:pt x="60" y="114"/>
                  </a:cubicBezTo>
                  <a:cubicBezTo>
                    <a:pt x="60" y="111"/>
                    <a:pt x="63" y="108"/>
                    <a:pt x="66" y="108"/>
                  </a:cubicBezTo>
                  <a:cubicBezTo>
                    <a:pt x="150" y="108"/>
                    <a:pt x="150" y="108"/>
                    <a:pt x="150" y="108"/>
                  </a:cubicBezTo>
                  <a:cubicBezTo>
                    <a:pt x="154" y="108"/>
                    <a:pt x="156" y="105"/>
                    <a:pt x="156" y="102"/>
                  </a:cubicBezTo>
                  <a:cubicBezTo>
                    <a:pt x="156" y="18"/>
                    <a:pt x="156" y="18"/>
                    <a:pt x="156" y="18"/>
                  </a:cubicBezTo>
                  <a:cubicBezTo>
                    <a:pt x="156" y="15"/>
                    <a:pt x="154" y="12"/>
                    <a:pt x="150"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3" name="Freeform 124">
              <a:extLst>
                <a:ext uri="{FF2B5EF4-FFF2-40B4-BE49-F238E27FC236}">
                  <a16:creationId xmlns:a16="http://schemas.microsoft.com/office/drawing/2014/main" id="{6CDD5E0D-6567-8F41-ADDA-4873270097A1}"/>
                </a:ext>
              </a:extLst>
            </p:cNvPr>
            <p:cNvSpPr>
              <a:spLocks noEditPoints="1"/>
            </p:cNvSpPr>
            <p:nvPr/>
          </p:nvSpPr>
          <p:spPr bwMode="auto">
            <a:xfrm>
              <a:off x="790"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4" name="Freeform 125">
              <a:extLst>
                <a:ext uri="{FF2B5EF4-FFF2-40B4-BE49-F238E27FC236}">
                  <a16:creationId xmlns:a16="http://schemas.microsoft.com/office/drawing/2014/main" id="{5E033DBE-D634-B34B-A4D9-A3AB7C0A517D}"/>
                </a:ext>
              </a:extLst>
            </p:cNvPr>
            <p:cNvSpPr>
              <a:spLocks noEditPoints="1"/>
            </p:cNvSpPr>
            <p:nvPr/>
          </p:nvSpPr>
          <p:spPr bwMode="auto">
            <a:xfrm>
              <a:off x="763"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5" name="Freeform 126">
              <a:extLst>
                <a:ext uri="{FF2B5EF4-FFF2-40B4-BE49-F238E27FC236}">
                  <a16:creationId xmlns:a16="http://schemas.microsoft.com/office/drawing/2014/main" id="{88700ED7-B9BA-B04A-9A1A-F877F79FB300}"/>
                </a:ext>
              </a:extLst>
            </p:cNvPr>
            <p:cNvSpPr>
              <a:spLocks noEditPoints="1"/>
            </p:cNvSpPr>
            <p:nvPr/>
          </p:nvSpPr>
          <p:spPr bwMode="auto">
            <a:xfrm>
              <a:off x="515"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6" name="Freeform 127">
              <a:extLst>
                <a:ext uri="{FF2B5EF4-FFF2-40B4-BE49-F238E27FC236}">
                  <a16:creationId xmlns:a16="http://schemas.microsoft.com/office/drawing/2014/main" id="{BD63F862-ED81-B442-A78A-FA6F5D451E40}"/>
                </a:ext>
              </a:extLst>
            </p:cNvPr>
            <p:cNvSpPr>
              <a:spLocks noEditPoints="1"/>
            </p:cNvSpPr>
            <p:nvPr/>
          </p:nvSpPr>
          <p:spPr bwMode="auto">
            <a:xfrm>
              <a:off x="487"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7" name="Freeform 128">
              <a:extLst>
                <a:ext uri="{FF2B5EF4-FFF2-40B4-BE49-F238E27FC236}">
                  <a16:creationId xmlns:a16="http://schemas.microsoft.com/office/drawing/2014/main" id="{52268FC6-A33C-ED46-9336-05D86CD13697}"/>
                </a:ext>
              </a:extLst>
            </p:cNvPr>
            <p:cNvSpPr>
              <a:spLocks noEditPoints="1"/>
            </p:cNvSpPr>
            <p:nvPr/>
          </p:nvSpPr>
          <p:spPr bwMode="auto">
            <a:xfrm>
              <a:off x="652" y="3465"/>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8" name="Freeform 129">
              <a:extLst>
                <a:ext uri="{FF2B5EF4-FFF2-40B4-BE49-F238E27FC236}">
                  <a16:creationId xmlns:a16="http://schemas.microsoft.com/office/drawing/2014/main" id="{56D30168-2DF4-C24E-A79D-080A99416751}"/>
                </a:ext>
              </a:extLst>
            </p:cNvPr>
            <p:cNvSpPr>
              <a:spLocks noEditPoints="1"/>
            </p:cNvSpPr>
            <p:nvPr/>
          </p:nvSpPr>
          <p:spPr bwMode="auto">
            <a:xfrm>
              <a:off x="625" y="3554"/>
              <a:ext cx="165" cy="90"/>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9" name="Freeform 130">
              <a:extLst>
                <a:ext uri="{FF2B5EF4-FFF2-40B4-BE49-F238E27FC236}">
                  <a16:creationId xmlns:a16="http://schemas.microsoft.com/office/drawing/2014/main" id="{A4CCAC9E-9F1D-7349-BC9A-B1EF22D519BF}"/>
                </a:ext>
              </a:extLst>
            </p:cNvPr>
            <p:cNvSpPr>
              <a:spLocks/>
            </p:cNvSpPr>
            <p:nvPr/>
          </p:nvSpPr>
          <p:spPr bwMode="auto">
            <a:xfrm>
              <a:off x="634" y="3250"/>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90" name="Freeform 131">
              <a:extLst>
                <a:ext uri="{FF2B5EF4-FFF2-40B4-BE49-F238E27FC236}">
                  <a16:creationId xmlns:a16="http://schemas.microsoft.com/office/drawing/2014/main" id="{747CB487-9672-EB4E-BF7A-C18B01144E97}"/>
                </a:ext>
              </a:extLst>
            </p:cNvPr>
            <p:cNvSpPr>
              <a:spLocks/>
            </p:cNvSpPr>
            <p:nvPr/>
          </p:nvSpPr>
          <p:spPr bwMode="auto">
            <a:xfrm>
              <a:off x="634" y="3286"/>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91" name="Freeform 132">
              <a:extLst>
                <a:ext uri="{FF2B5EF4-FFF2-40B4-BE49-F238E27FC236}">
                  <a16:creationId xmlns:a16="http://schemas.microsoft.com/office/drawing/2014/main" id="{5B3A23BE-3A97-9841-A871-547EA51CCD45}"/>
                </a:ext>
              </a:extLst>
            </p:cNvPr>
            <p:cNvSpPr>
              <a:spLocks/>
            </p:cNvSpPr>
            <p:nvPr/>
          </p:nvSpPr>
          <p:spPr bwMode="auto">
            <a:xfrm>
              <a:off x="634" y="3322"/>
              <a:ext cx="147" cy="17"/>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92" name="Group 140">
            <a:extLst>
              <a:ext uri="{FF2B5EF4-FFF2-40B4-BE49-F238E27FC236}">
                <a16:creationId xmlns:a16="http://schemas.microsoft.com/office/drawing/2014/main" id="{AA388C1F-8ED0-A044-89DE-83D0EEEFC80D}"/>
              </a:ext>
            </a:extLst>
          </p:cNvPr>
          <p:cNvGrpSpPr>
            <a:grpSpLocks noChangeAspect="1"/>
          </p:cNvGrpSpPr>
          <p:nvPr userDrawn="1"/>
        </p:nvGrpSpPr>
        <p:grpSpPr bwMode="auto">
          <a:xfrm>
            <a:off x="10942164" y="1923077"/>
            <a:ext cx="513762" cy="513760"/>
            <a:chOff x="1560" y="3157"/>
            <a:chExt cx="426" cy="426"/>
          </a:xfrm>
          <a:solidFill>
            <a:schemeClr val="accent1"/>
          </a:solidFill>
        </p:grpSpPr>
        <p:sp>
          <p:nvSpPr>
            <p:cNvPr id="293" name="Freeform 141">
              <a:extLst>
                <a:ext uri="{FF2B5EF4-FFF2-40B4-BE49-F238E27FC236}">
                  <a16:creationId xmlns:a16="http://schemas.microsoft.com/office/drawing/2014/main" id="{6DC37675-C2E9-FC4D-97FC-14D1439C69D6}"/>
                </a:ext>
              </a:extLst>
            </p:cNvPr>
            <p:cNvSpPr>
              <a:spLocks noEditPoints="1"/>
            </p:cNvSpPr>
            <p:nvPr/>
          </p:nvSpPr>
          <p:spPr bwMode="auto">
            <a:xfrm>
              <a:off x="1702" y="3211"/>
              <a:ext cx="142" cy="141"/>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12 h 96"/>
                <a:gd name="T12" fmla="*/ 12 w 96"/>
                <a:gd name="T13" fmla="*/ 48 h 96"/>
                <a:gd name="T14" fmla="*/ 48 w 96"/>
                <a:gd name="T15" fmla="*/ 84 h 96"/>
                <a:gd name="T16" fmla="*/ 84 w 96"/>
                <a:gd name="T17" fmla="*/ 48 h 96"/>
                <a:gd name="T18" fmla="*/ 48 w 96"/>
                <a:gd name="T1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5"/>
                    <a:pt x="0" y="48"/>
                  </a:cubicBezTo>
                  <a:cubicBezTo>
                    <a:pt x="0" y="22"/>
                    <a:pt x="22" y="0"/>
                    <a:pt x="48" y="0"/>
                  </a:cubicBezTo>
                  <a:cubicBezTo>
                    <a:pt x="75" y="0"/>
                    <a:pt x="96" y="22"/>
                    <a:pt x="96" y="48"/>
                  </a:cubicBezTo>
                  <a:cubicBezTo>
                    <a:pt x="96" y="75"/>
                    <a:pt x="75" y="96"/>
                    <a:pt x="48" y="96"/>
                  </a:cubicBezTo>
                  <a:close/>
                  <a:moveTo>
                    <a:pt x="48" y="12"/>
                  </a:moveTo>
                  <a:cubicBezTo>
                    <a:pt x="28" y="12"/>
                    <a:pt x="12" y="29"/>
                    <a:pt x="12" y="48"/>
                  </a:cubicBezTo>
                  <a:cubicBezTo>
                    <a:pt x="12" y="68"/>
                    <a:pt x="28" y="84"/>
                    <a:pt x="48" y="84"/>
                  </a:cubicBezTo>
                  <a:cubicBezTo>
                    <a:pt x="68" y="84"/>
                    <a:pt x="84" y="68"/>
                    <a:pt x="84" y="48"/>
                  </a:cubicBezTo>
                  <a:cubicBezTo>
                    <a:pt x="84" y="29"/>
                    <a:pt x="68" y="12"/>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4" name="Freeform 142">
              <a:extLst>
                <a:ext uri="{FF2B5EF4-FFF2-40B4-BE49-F238E27FC236}">
                  <a16:creationId xmlns:a16="http://schemas.microsoft.com/office/drawing/2014/main" id="{4F2931D0-0ECD-044F-B8D7-5EE83E53FC2A}"/>
                </a:ext>
              </a:extLst>
            </p:cNvPr>
            <p:cNvSpPr>
              <a:spLocks noEditPoints="1"/>
            </p:cNvSpPr>
            <p:nvPr/>
          </p:nvSpPr>
          <p:spPr bwMode="auto">
            <a:xfrm>
              <a:off x="1643" y="3157"/>
              <a:ext cx="262" cy="392"/>
            </a:xfrm>
            <a:custGeom>
              <a:avLst/>
              <a:gdLst>
                <a:gd name="T0" fmla="*/ 88 w 177"/>
                <a:gd name="T1" fmla="*/ 265 h 265"/>
                <a:gd name="T2" fmla="*/ 88 w 177"/>
                <a:gd name="T3" fmla="*/ 265 h 265"/>
                <a:gd name="T4" fmla="*/ 83 w 177"/>
                <a:gd name="T5" fmla="*/ 262 h 265"/>
                <a:gd name="T6" fmla="*/ 0 w 177"/>
                <a:gd name="T7" fmla="*/ 89 h 265"/>
                <a:gd name="T8" fmla="*/ 88 w 177"/>
                <a:gd name="T9" fmla="*/ 0 h 265"/>
                <a:gd name="T10" fmla="*/ 177 w 177"/>
                <a:gd name="T11" fmla="*/ 89 h 265"/>
                <a:gd name="T12" fmla="*/ 93 w 177"/>
                <a:gd name="T13" fmla="*/ 262 h 265"/>
                <a:gd name="T14" fmla="*/ 88 w 177"/>
                <a:gd name="T15" fmla="*/ 265 h 265"/>
                <a:gd name="T16" fmla="*/ 88 w 177"/>
                <a:gd name="T17" fmla="*/ 12 h 265"/>
                <a:gd name="T18" fmla="*/ 12 w 177"/>
                <a:gd name="T19" fmla="*/ 89 h 265"/>
                <a:gd name="T20" fmla="*/ 88 w 177"/>
                <a:gd name="T21" fmla="*/ 248 h 265"/>
                <a:gd name="T22" fmla="*/ 165 w 177"/>
                <a:gd name="T23" fmla="*/ 89 h 265"/>
                <a:gd name="T24" fmla="*/ 88 w 177"/>
                <a:gd name="T25"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265">
                  <a:moveTo>
                    <a:pt x="88" y="265"/>
                  </a:moveTo>
                  <a:cubicBezTo>
                    <a:pt x="88" y="265"/>
                    <a:pt x="88" y="265"/>
                    <a:pt x="88" y="265"/>
                  </a:cubicBezTo>
                  <a:cubicBezTo>
                    <a:pt x="86" y="265"/>
                    <a:pt x="84" y="264"/>
                    <a:pt x="83" y="262"/>
                  </a:cubicBezTo>
                  <a:cubicBezTo>
                    <a:pt x="80" y="257"/>
                    <a:pt x="0" y="135"/>
                    <a:pt x="0" y="89"/>
                  </a:cubicBezTo>
                  <a:cubicBezTo>
                    <a:pt x="0" y="40"/>
                    <a:pt x="40" y="0"/>
                    <a:pt x="88" y="0"/>
                  </a:cubicBezTo>
                  <a:cubicBezTo>
                    <a:pt x="137" y="0"/>
                    <a:pt x="177" y="40"/>
                    <a:pt x="177" y="89"/>
                  </a:cubicBezTo>
                  <a:cubicBezTo>
                    <a:pt x="177" y="135"/>
                    <a:pt x="97" y="257"/>
                    <a:pt x="93" y="262"/>
                  </a:cubicBezTo>
                  <a:cubicBezTo>
                    <a:pt x="92" y="264"/>
                    <a:pt x="90" y="265"/>
                    <a:pt x="88" y="265"/>
                  </a:cubicBezTo>
                  <a:close/>
                  <a:moveTo>
                    <a:pt x="88" y="12"/>
                  </a:moveTo>
                  <a:cubicBezTo>
                    <a:pt x="46" y="12"/>
                    <a:pt x="12" y="47"/>
                    <a:pt x="12" y="89"/>
                  </a:cubicBezTo>
                  <a:cubicBezTo>
                    <a:pt x="12" y="126"/>
                    <a:pt x="71" y="220"/>
                    <a:pt x="88" y="248"/>
                  </a:cubicBezTo>
                  <a:cubicBezTo>
                    <a:pt x="106" y="220"/>
                    <a:pt x="165" y="126"/>
                    <a:pt x="165" y="89"/>
                  </a:cubicBezTo>
                  <a:cubicBezTo>
                    <a:pt x="165" y="47"/>
                    <a:pt x="130" y="12"/>
                    <a:pt x="8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5" name="Freeform 143">
              <a:extLst>
                <a:ext uri="{FF2B5EF4-FFF2-40B4-BE49-F238E27FC236}">
                  <a16:creationId xmlns:a16="http://schemas.microsoft.com/office/drawing/2014/main" id="{2A0F5EEC-4050-F048-8AF4-786AD6520BE2}"/>
                </a:ext>
              </a:extLst>
            </p:cNvPr>
            <p:cNvSpPr>
              <a:spLocks noEditPoints="1"/>
            </p:cNvSpPr>
            <p:nvPr/>
          </p:nvSpPr>
          <p:spPr bwMode="auto">
            <a:xfrm>
              <a:off x="1560" y="3499"/>
              <a:ext cx="426" cy="84"/>
            </a:xfrm>
            <a:custGeom>
              <a:avLst/>
              <a:gdLst>
                <a:gd name="T0" fmla="*/ 144 w 288"/>
                <a:gd name="T1" fmla="*/ 57 h 57"/>
                <a:gd name="T2" fmla="*/ 0 w 288"/>
                <a:gd name="T3" fmla="*/ 27 h 57"/>
                <a:gd name="T4" fmla="*/ 83 w 288"/>
                <a:gd name="T5" fmla="*/ 0 h 57"/>
                <a:gd name="T6" fmla="*/ 90 w 288"/>
                <a:gd name="T7" fmla="*/ 5 h 57"/>
                <a:gd name="T8" fmla="*/ 84 w 288"/>
                <a:gd name="T9" fmla="*/ 12 h 57"/>
                <a:gd name="T10" fmla="*/ 13 w 288"/>
                <a:gd name="T11" fmla="*/ 27 h 57"/>
                <a:gd name="T12" fmla="*/ 144 w 288"/>
                <a:gd name="T13" fmla="*/ 45 h 57"/>
                <a:gd name="T14" fmla="*/ 276 w 288"/>
                <a:gd name="T15" fmla="*/ 27 h 57"/>
                <a:gd name="T16" fmla="*/ 204 w 288"/>
                <a:gd name="T17" fmla="*/ 12 h 57"/>
                <a:gd name="T18" fmla="*/ 198 w 288"/>
                <a:gd name="T19" fmla="*/ 5 h 57"/>
                <a:gd name="T20" fmla="*/ 205 w 288"/>
                <a:gd name="T21" fmla="*/ 0 h 57"/>
                <a:gd name="T22" fmla="*/ 288 w 288"/>
                <a:gd name="T23" fmla="*/ 27 h 57"/>
                <a:gd name="T24" fmla="*/ 144 w 288"/>
                <a:gd name="T25" fmla="*/ 57 h 57"/>
                <a:gd name="T26" fmla="*/ 276 w 288"/>
                <a:gd name="T27" fmla="*/ 28 h 57"/>
                <a:gd name="T28" fmla="*/ 276 w 288"/>
                <a:gd name="T29"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57">
                  <a:moveTo>
                    <a:pt x="144" y="57"/>
                  </a:moveTo>
                  <a:cubicBezTo>
                    <a:pt x="130" y="57"/>
                    <a:pt x="0" y="57"/>
                    <a:pt x="0" y="27"/>
                  </a:cubicBezTo>
                  <a:cubicBezTo>
                    <a:pt x="0" y="14"/>
                    <a:pt x="28" y="5"/>
                    <a:pt x="83" y="0"/>
                  </a:cubicBezTo>
                  <a:cubicBezTo>
                    <a:pt x="87" y="0"/>
                    <a:pt x="89" y="2"/>
                    <a:pt x="90" y="5"/>
                  </a:cubicBezTo>
                  <a:cubicBezTo>
                    <a:pt x="90" y="9"/>
                    <a:pt x="88" y="12"/>
                    <a:pt x="84" y="12"/>
                  </a:cubicBezTo>
                  <a:cubicBezTo>
                    <a:pt x="33" y="16"/>
                    <a:pt x="16" y="24"/>
                    <a:pt x="13" y="27"/>
                  </a:cubicBezTo>
                  <a:cubicBezTo>
                    <a:pt x="18" y="34"/>
                    <a:pt x="65" y="45"/>
                    <a:pt x="144" y="45"/>
                  </a:cubicBezTo>
                  <a:cubicBezTo>
                    <a:pt x="223" y="45"/>
                    <a:pt x="270" y="34"/>
                    <a:pt x="276" y="27"/>
                  </a:cubicBezTo>
                  <a:cubicBezTo>
                    <a:pt x="273" y="24"/>
                    <a:pt x="255" y="16"/>
                    <a:pt x="204" y="12"/>
                  </a:cubicBezTo>
                  <a:cubicBezTo>
                    <a:pt x="200" y="12"/>
                    <a:pt x="198" y="9"/>
                    <a:pt x="198" y="5"/>
                  </a:cubicBezTo>
                  <a:cubicBezTo>
                    <a:pt x="199" y="2"/>
                    <a:pt x="201" y="0"/>
                    <a:pt x="205" y="0"/>
                  </a:cubicBezTo>
                  <a:cubicBezTo>
                    <a:pt x="260" y="5"/>
                    <a:pt x="288" y="14"/>
                    <a:pt x="288" y="27"/>
                  </a:cubicBezTo>
                  <a:cubicBezTo>
                    <a:pt x="288" y="57"/>
                    <a:pt x="159" y="57"/>
                    <a:pt x="144" y="57"/>
                  </a:cubicBezTo>
                  <a:close/>
                  <a:moveTo>
                    <a:pt x="276" y="28"/>
                  </a:moveTo>
                  <a:cubicBezTo>
                    <a:pt x="276" y="28"/>
                    <a:pt x="276" y="28"/>
                    <a:pt x="27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96" name="Group 265">
            <a:extLst>
              <a:ext uri="{FF2B5EF4-FFF2-40B4-BE49-F238E27FC236}">
                <a16:creationId xmlns:a16="http://schemas.microsoft.com/office/drawing/2014/main" id="{DB574722-631E-164E-AF27-0911A2FEC321}"/>
              </a:ext>
            </a:extLst>
          </p:cNvPr>
          <p:cNvGrpSpPr>
            <a:grpSpLocks noChangeAspect="1"/>
          </p:cNvGrpSpPr>
          <p:nvPr userDrawn="1"/>
        </p:nvGrpSpPr>
        <p:grpSpPr bwMode="auto">
          <a:xfrm>
            <a:off x="9686502" y="1940477"/>
            <a:ext cx="477838" cy="478960"/>
            <a:chOff x="4480" y="2998"/>
            <a:chExt cx="426" cy="427"/>
          </a:xfrm>
          <a:solidFill>
            <a:schemeClr val="accent1"/>
          </a:solidFill>
        </p:grpSpPr>
        <p:sp>
          <p:nvSpPr>
            <p:cNvPr id="297" name="Freeform 266">
              <a:extLst>
                <a:ext uri="{FF2B5EF4-FFF2-40B4-BE49-F238E27FC236}">
                  <a16:creationId xmlns:a16="http://schemas.microsoft.com/office/drawing/2014/main" id="{B9360F8F-35A5-2948-A337-3FA5820849CE}"/>
                </a:ext>
              </a:extLst>
            </p:cNvPr>
            <p:cNvSpPr>
              <a:spLocks noEditPoints="1"/>
            </p:cNvSpPr>
            <p:nvPr/>
          </p:nvSpPr>
          <p:spPr bwMode="auto">
            <a:xfrm>
              <a:off x="4480" y="2998"/>
              <a:ext cx="426" cy="427"/>
            </a:xfrm>
            <a:custGeom>
              <a:avLst/>
              <a:gdLst>
                <a:gd name="T0" fmla="*/ 144 w 288"/>
                <a:gd name="T1" fmla="*/ 288 h 288"/>
                <a:gd name="T2" fmla="*/ 0 w 288"/>
                <a:gd name="T3" fmla="*/ 141 h 288"/>
                <a:gd name="T4" fmla="*/ 138 w 288"/>
                <a:gd name="T5" fmla="*/ 0 h 288"/>
                <a:gd name="T6" fmla="*/ 144 w 288"/>
                <a:gd name="T7" fmla="*/ 0 h 288"/>
                <a:gd name="T8" fmla="*/ 288 w 288"/>
                <a:gd name="T9" fmla="*/ 143 h 288"/>
                <a:gd name="T10" fmla="*/ 144 w 288"/>
                <a:gd name="T11" fmla="*/ 288 h 288"/>
                <a:gd name="T12" fmla="*/ 144 w 288"/>
                <a:gd name="T13" fmla="*/ 12 h 288"/>
                <a:gd name="T14" fmla="*/ 139 w 288"/>
                <a:gd name="T15" fmla="*/ 12 h 288"/>
                <a:gd name="T16" fmla="*/ 12 w 288"/>
                <a:gd name="T17" fmla="*/ 141 h 288"/>
                <a:gd name="T18" fmla="*/ 144 w 288"/>
                <a:gd name="T19" fmla="*/ 276 h 288"/>
                <a:gd name="T20" fmla="*/ 276 w 288"/>
                <a:gd name="T21" fmla="*/ 143 h 288"/>
                <a:gd name="T22" fmla="*/ 144 w 288"/>
                <a:gd name="T23"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288">
                  <a:moveTo>
                    <a:pt x="144" y="288"/>
                  </a:moveTo>
                  <a:cubicBezTo>
                    <a:pt x="65" y="288"/>
                    <a:pt x="0" y="222"/>
                    <a:pt x="0" y="141"/>
                  </a:cubicBezTo>
                  <a:cubicBezTo>
                    <a:pt x="0" y="64"/>
                    <a:pt x="60" y="3"/>
                    <a:pt x="138" y="0"/>
                  </a:cubicBezTo>
                  <a:cubicBezTo>
                    <a:pt x="140" y="0"/>
                    <a:pt x="142" y="0"/>
                    <a:pt x="144" y="0"/>
                  </a:cubicBezTo>
                  <a:cubicBezTo>
                    <a:pt x="224" y="0"/>
                    <a:pt x="288" y="64"/>
                    <a:pt x="288" y="143"/>
                  </a:cubicBezTo>
                  <a:cubicBezTo>
                    <a:pt x="288" y="223"/>
                    <a:pt x="224" y="288"/>
                    <a:pt x="144" y="288"/>
                  </a:cubicBezTo>
                  <a:close/>
                  <a:moveTo>
                    <a:pt x="144" y="12"/>
                  </a:moveTo>
                  <a:cubicBezTo>
                    <a:pt x="143" y="12"/>
                    <a:pt x="141" y="12"/>
                    <a:pt x="139" y="12"/>
                  </a:cubicBezTo>
                  <a:cubicBezTo>
                    <a:pt x="67" y="15"/>
                    <a:pt x="12" y="70"/>
                    <a:pt x="12" y="141"/>
                  </a:cubicBezTo>
                  <a:cubicBezTo>
                    <a:pt x="12" y="215"/>
                    <a:pt x="71" y="276"/>
                    <a:pt x="144" y="276"/>
                  </a:cubicBezTo>
                  <a:cubicBezTo>
                    <a:pt x="217" y="276"/>
                    <a:pt x="276" y="216"/>
                    <a:pt x="276" y="143"/>
                  </a:cubicBezTo>
                  <a:cubicBezTo>
                    <a:pt x="276" y="71"/>
                    <a:pt x="217"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8" name="Freeform 267">
              <a:extLst>
                <a:ext uri="{FF2B5EF4-FFF2-40B4-BE49-F238E27FC236}">
                  <a16:creationId xmlns:a16="http://schemas.microsoft.com/office/drawing/2014/main" id="{D12E7AA0-6D6F-1C44-A651-D3A086359C5B}"/>
                </a:ext>
              </a:extLst>
            </p:cNvPr>
            <p:cNvSpPr>
              <a:spLocks/>
            </p:cNvSpPr>
            <p:nvPr/>
          </p:nvSpPr>
          <p:spPr bwMode="auto">
            <a:xfrm>
              <a:off x="4569" y="3001"/>
              <a:ext cx="123" cy="419"/>
            </a:xfrm>
            <a:custGeom>
              <a:avLst/>
              <a:gdLst>
                <a:gd name="T0" fmla="*/ 74 w 83"/>
                <a:gd name="T1" fmla="*/ 283 h 283"/>
                <a:gd name="T2" fmla="*/ 74 w 83"/>
                <a:gd name="T3" fmla="*/ 0 h 283"/>
                <a:gd name="T4" fmla="*/ 83 w 83"/>
                <a:gd name="T5" fmla="*/ 8 h 283"/>
                <a:gd name="T6" fmla="*/ 83 w 83"/>
                <a:gd name="T7" fmla="*/ 276 h 283"/>
                <a:gd name="T8" fmla="*/ 74 w 83"/>
                <a:gd name="T9" fmla="*/ 283 h 283"/>
              </a:gdLst>
              <a:ahLst/>
              <a:cxnLst>
                <a:cxn ang="0">
                  <a:pos x="T0" y="T1"/>
                </a:cxn>
                <a:cxn ang="0">
                  <a:pos x="T2" y="T3"/>
                </a:cxn>
                <a:cxn ang="0">
                  <a:pos x="T4" y="T5"/>
                </a:cxn>
                <a:cxn ang="0">
                  <a:pos x="T6" y="T7"/>
                </a:cxn>
                <a:cxn ang="0">
                  <a:pos x="T8" y="T9"/>
                </a:cxn>
              </a:cxnLst>
              <a:rect l="0" t="0" r="r" b="b"/>
              <a:pathLst>
                <a:path w="83" h="283">
                  <a:moveTo>
                    <a:pt x="74" y="283"/>
                  </a:moveTo>
                  <a:cubicBezTo>
                    <a:pt x="0" y="186"/>
                    <a:pt x="1" y="80"/>
                    <a:pt x="74" y="0"/>
                  </a:cubicBezTo>
                  <a:cubicBezTo>
                    <a:pt x="83" y="8"/>
                    <a:pt x="83" y="8"/>
                    <a:pt x="83" y="8"/>
                  </a:cubicBezTo>
                  <a:cubicBezTo>
                    <a:pt x="13" y="84"/>
                    <a:pt x="13" y="182"/>
                    <a:pt x="83" y="276"/>
                  </a:cubicBezTo>
                  <a:lnTo>
                    <a:pt x="74"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9" name="Freeform 268">
              <a:extLst>
                <a:ext uri="{FF2B5EF4-FFF2-40B4-BE49-F238E27FC236}">
                  <a16:creationId xmlns:a16="http://schemas.microsoft.com/office/drawing/2014/main" id="{106A933E-5559-2E41-A345-731A2E0F8E12}"/>
                </a:ext>
              </a:extLst>
            </p:cNvPr>
            <p:cNvSpPr>
              <a:spLocks/>
            </p:cNvSpPr>
            <p:nvPr/>
          </p:nvSpPr>
          <p:spPr bwMode="auto">
            <a:xfrm>
              <a:off x="4696" y="3001"/>
              <a:ext cx="123" cy="419"/>
            </a:xfrm>
            <a:custGeom>
              <a:avLst/>
              <a:gdLst>
                <a:gd name="T0" fmla="*/ 9 w 83"/>
                <a:gd name="T1" fmla="*/ 283 h 283"/>
                <a:gd name="T2" fmla="*/ 0 w 83"/>
                <a:gd name="T3" fmla="*/ 276 h 283"/>
                <a:gd name="T4" fmla="*/ 0 w 83"/>
                <a:gd name="T5" fmla="*/ 8 h 283"/>
                <a:gd name="T6" fmla="*/ 9 w 83"/>
                <a:gd name="T7" fmla="*/ 0 h 283"/>
                <a:gd name="T8" fmla="*/ 9 w 83"/>
                <a:gd name="T9" fmla="*/ 283 h 283"/>
              </a:gdLst>
              <a:ahLst/>
              <a:cxnLst>
                <a:cxn ang="0">
                  <a:pos x="T0" y="T1"/>
                </a:cxn>
                <a:cxn ang="0">
                  <a:pos x="T2" y="T3"/>
                </a:cxn>
                <a:cxn ang="0">
                  <a:pos x="T4" y="T5"/>
                </a:cxn>
                <a:cxn ang="0">
                  <a:pos x="T6" y="T7"/>
                </a:cxn>
                <a:cxn ang="0">
                  <a:pos x="T8" y="T9"/>
                </a:cxn>
              </a:cxnLst>
              <a:rect l="0" t="0" r="r" b="b"/>
              <a:pathLst>
                <a:path w="83" h="283">
                  <a:moveTo>
                    <a:pt x="9" y="283"/>
                  </a:moveTo>
                  <a:cubicBezTo>
                    <a:pt x="0" y="276"/>
                    <a:pt x="0" y="276"/>
                    <a:pt x="0" y="276"/>
                  </a:cubicBezTo>
                  <a:cubicBezTo>
                    <a:pt x="70" y="182"/>
                    <a:pt x="70" y="84"/>
                    <a:pt x="0" y="8"/>
                  </a:cubicBezTo>
                  <a:cubicBezTo>
                    <a:pt x="9" y="0"/>
                    <a:pt x="9" y="0"/>
                    <a:pt x="9" y="0"/>
                  </a:cubicBezTo>
                  <a:cubicBezTo>
                    <a:pt x="82" y="80"/>
                    <a:pt x="83" y="186"/>
                    <a:pt x="9" y="2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0" name="Rectangle 269">
              <a:extLst>
                <a:ext uri="{FF2B5EF4-FFF2-40B4-BE49-F238E27FC236}">
                  <a16:creationId xmlns:a16="http://schemas.microsoft.com/office/drawing/2014/main" id="{9C2B5A47-940D-EA48-BAA9-4D26EB1A3E33}"/>
                </a:ext>
              </a:extLst>
            </p:cNvPr>
            <p:cNvSpPr>
              <a:spLocks noChangeArrowheads="1"/>
            </p:cNvSpPr>
            <p:nvPr/>
          </p:nvSpPr>
          <p:spPr bwMode="auto">
            <a:xfrm>
              <a:off x="4516" y="3300"/>
              <a:ext cx="35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1" name="Rectangle 270">
              <a:extLst>
                <a:ext uri="{FF2B5EF4-FFF2-40B4-BE49-F238E27FC236}">
                  <a16:creationId xmlns:a16="http://schemas.microsoft.com/office/drawing/2014/main" id="{C426CD1A-3E99-F54E-9271-6DE70CA75D4B}"/>
                </a:ext>
              </a:extLst>
            </p:cNvPr>
            <p:cNvSpPr>
              <a:spLocks noChangeArrowheads="1"/>
            </p:cNvSpPr>
            <p:nvPr/>
          </p:nvSpPr>
          <p:spPr bwMode="auto">
            <a:xfrm>
              <a:off x="4523" y="3087"/>
              <a:ext cx="339"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2" name="Rectangle 271">
              <a:extLst>
                <a:ext uri="{FF2B5EF4-FFF2-40B4-BE49-F238E27FC236}">
                  <a16:creationId xmlns:a16="http://schemas.microsoft.com/office/drawing/2014/main" id="{B3811124-B17C-D94B-8AD1-A4CCDE5EA500}"/>
                </a:ext>
              </a:extLst>
            </p:cNvPr>
            <p:cNvSpPr>
              <a:spLocks noChangeArrowheads="1"/>
            </p:cNvSpPr>
            <p:nvPr/>
          </p:nvSpPr>
          <p:spPr bwMode="auto">
            <a:xfrm>
              <a:off x="4489" y="3194"/>
              <a:ext cx="408"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303" name="Group 92">
            <a:extLst>
              <a:ext uri="{FF2B5EF4-FFF2-40B4-BE49-F238E27FC236}">
                <a16:creationId xmlns:a16="http://schemas.microsoft.com/office/drawing/2014/main" id="{31B23D09-8735-2E48-9CB2-8770D647F10C}"/>
              </a:ext>
            </a:extLst>
          </p:cNvPr>
          <p:cNvGrpSpPr>
            <a:grpSpLocks noChangeAspect="1"/>
          </p:cNvGrpSpPr>
          <p:nvPr userDrawn="1"/>
        </p:nvGrpSpPr>
        <p:grpSpPr bwMode="auto">
          <a:xfrm>
            <a:off x="4560155" y="5528336"/>
            <a:ext cx="578644" cy="412766"/>
            <a:chOff x="341" y="1769"/>
            <a:chExt cx="450" cy="321"/>
          </a:xfrm>
          <a:solidFill>
            <a:schemeClr val="accent1"/>
          </a:solidFill>
        </p:grpSpPr>
        <p:sp>
          <p:nvSpPr>
            <p:cNvPr id="304" name="Freeform 93">
              <a:extLst>
                <a:ext uri="{FF2B5EF4-FFF2-40B4-BE49-F238E27FC236}">
                  <a16:creationId xmlns:a16="http://schemas.microsoft.com/office/drawing/2014/main" id="{D6BFE993-EF88-464D-8FCD-289EC0330F6D}"/>
                </a:ext>
              </a:extLst>
            </p:cNvPr>
            <p:cNvSpPr>
              <a:spLocks noEditPoints="1"/>
            </p:cNvSpPr>
            <p:nvPr/>
          </p:nvSpPr>
          <p:spPr bwMode="auto">
            <a:xfrm>
              <a:off x="447" y="1923"/>
              <a:ext cx="101" cy="167"/>
            </a:xfrm>
            <a:custGeom>
              <a:avLst/>
              <a:gdLst>
                <a:gd name="T0" fmla="*/ 68 w 68"/>
                <a:gd name="T1" fmla="*/ 14 h 113"/>
                <a:gd name="T2" fmla="*/ 54 w 68"/>
                <a:gd name="T3" fmla="*/ 0 h 113"/>
                <a:gd name="T4" fmla="*/ 13 w 68"/>
                <a:gd name="T5" fmla="*/ 0 h 113"/>
                <a:gd name="T6" fmla="*/ 0 w 68"/>
                <a:gd name="T7" fmla="*/ 14 h 113"/>
                <a:gd name="T8" fmla="*/ 0 w 68"/>
                <a:gd name="T9" fmla="*/ 100 h 113"/>
                <a:gd name="T10" fmla="*/ 13 w 68"/>
                <a:gd name="T11" fmla="*/ 113 h 113"/>
                <a:gd name="T12" fmla="*/ 54 w 68"/>
                <a:gd name="T13" fmla="*/ 113 h 113"/>
                <a:gd name="T14" fmla="*/ 68 w 68"/>
                <a:gd name="T15" fmla="*/ 100 h 113"/>
                <a:gd name="T16" fmla="*/ 68 w 68"/>
                <a:gd name="T17" fmla="*/ 14 h 113"/>
                <a:gd name="T18" fmla="*/ 58 w 68"/>
                <a:gd name="T19" fmla="*/ 100 h 113"/>
                <a:gd name="T20" fmla="*/ 54 w 68"/>
                <a:gd name="T21" fmla="*/ 104 h 113"/>
                <a:gd name="T22" fmla="*/ 13 w 68"/>
                <a:gd name="T23" fmla="*/ 104 h 113"/>
                <a:gd name="T24" fmla="*/ 9 w 68"/>
                <a:gd name="T25" fmla="*/ 100 h 113"/>
                <a:gd name="T26" fmla="*/ 9 w 68"/>
                <a:gd name="T27" fmla="*/ 90 h 113"/>
                <a:gd name="T28" fmla="*/ 58 w 68"/>
                <a:gd name="T29" fmla="*/ 90 h 113"/>
                <a:gd name="T30" fmla="*/ 58 w 68"/>
                <a:gd name="T31" fmla="*/ 100 h 113"/>
                <a:gd name="T32" fmla="*/ 58 w 68"/>
                <a:gd name="T33" fmla="*/ 81 h 113"/>
                <a:gd name="T34" fmla="*/ 9 w 68"/>
                <a:gd name="T35" fmla="*/ 81 h 113"/>
                <a:gd name="T36" fmla="*/ 9 w 68"/>
                <a:gd name="T37" fmla="*/ 31 h 113"/>
                <a:gd name="T38" fmla="*/ 58 w 68"/>
                <a:gd name="T39" fmla="*/ 31 h 113"/>
                <a:gd name="T40" fmla="*/ 58 w 68"/>
                <a:gd name="T41" fmla="*/ 81 h 113"/>
                <a:gd name="T42" fmla="*/ 58 w 68"/>
                <a:gd name="T43" fmla="*/ 22 h 113"/>
                <a:gd name="T44" fmla="*/ 9 w 68"/>
                <a:gd name="T45" fmla="*/ 22 h 113"/>
                <a:gd name="T46" fmla="*/ 9 w 68"/>
                <a:gd name="T47" fmla="*/ 14 h 113"/>
                <a:gd name="T48" fmla="*/ 13 w 68"/>
                <a:gd name="T49" fmla="*/ 9 h 113"/>
                <a:gd name="T50" fmla="*/ 54 w 68"/>
                <a:gd name="T51" fmla="*/ 9 h 113"/>
                <a:gd name="T52" fmla="*/ 58 w 68"/>
                <a:gd name="T53" fmla="*/ 14 h 113"/>
                <a:gd name="T54" fmla="*/ 58 w 68"/>
                <a:gd name="T55" fmla="*/ 2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13">
                  <a:moveTo>
                    <a:pt x="68" y="14"/>
                  </a:moveTo>
                  <a:cubicBezTo>
                    <a:pt x="68" y="6"/>
                    <a:pt x="62" y="0"/>
                    <a:pt x="54" y="0"/>
                  </a:cubicBezTo>
                  <a:cubicBezTo>
                    <a:pt x="13" y="0"/>
                    <a:pt x="13" y="0"/>
                    <a:pt x="13" y="0"/>
                  </a:cubicBezTo>
                  <a:cubicBezTo>
                    <a:pt x="6" y="0"/>
                    <a:pt x="0" y="6"/>
                    <a:pt x="0" y="14"/>
                  </a:cubicBezTo>
                  <a:cubicBezTo>
                    <a:pt x="0" y="100"/>
                    <a:pt x="0" y="100"/>
                    <a:pt x="0" y="100"/>
                  </a:cubicBezTo>
                  <a:cubicBezTo>
                    <a:pt x="0" y="107"/>
                    <a:pt x="6" y="113"/>
                    <a:pt x="13" y="113"/>
                  </a:cubicBezTo>
                  <a:cubicBezTo>
                    <a:pt x="54" y="113"/>
                    <a:pt x="54" y="113"/>
                    <a:pt x="54" y="113"/>
                  </a:cubicBezTo>
                  <a:cubicBezTo>
                    <a:pt x="62" y="113"/>
                    <a:pt x="68" y="107"/>
                    <a:pt x="68" y="100"/>
                  </a:cubicBezTo>
                  <a:lnTo>
                    <a:pt x="68" y="14"/>
                  </a:lnTo>
                  <a:close/>
                  <a:moveTo>
                    <a:pt x="58" y="100"/>
                  </a:moveTo>
                  <a:cubicBezTo>
                    <a:pt x="58" y="102"/>
                    <a:pt x="56" y="104"/>
                    <a:pt x="54" y="104"/>
                  </a:cubicBezTo>
                  <a:cubicBezTo>
                    <a:pt x="13" y="104"/>
                    <a:pt x="13" y="104"/>
                    <a:pt x="13" y="104"/>
                  </a:cubicBezTo>
                  <a:cubicBezTo>
                    <a:pt x="11" y="104"/>
                    <a:pt x="9" y="102"/>
                    <a:pt x="9" y="100"/>
                  </a:cubicBezTo>
                  <a:cubicBezTo>
                    <a:pt x="9" y="90"/>
                    <a:pt x="9" y="90"/>
                    <a:pt x="9" y="90"/>
                  </a:cubicBezTo>
                  <a:cubicBezTo>
                    <a:pt x="58" y="90"/>
                    <a:pt x="58" y="90"/>
                    <a:pt x="58" y="90"/>
                  </a:cubicBezTo>
                  <a:lnTo>
                    <a:pt x="58" y="100"/>
                  </a:lnTo>
                  <a:close/>
                  <a:moveTo>
                    <a:pt x="58" y="81"/>
                  </a:moveTo>
                  <a:cubicBezTo>
                    <a:pt x="9" y="81"/>
                    <a:pt x="9" y="81"/>
                    <a:pt x="9" y="81"/>
                  </a:cubicBezTo>
                  <a:cubicBezTo>
                    <a:pt x="9" y="31"/>
                    <a:pt x="9" y="31"/>
                    <a:pt x="9" y="31"/>
                  </a:cubicBezTo>
                  <a:cubicBezTo>
                    <a:pt x="58" y="31"/>
                    <a:pt x="58" y="31"/>
                    <a:pt x="58" y="31"/>
                  </a:cubicBezTo>
                  <a:lnTo>
                    <a:pt x="58" y="81"/>
                  </a:lnTo>
                  <a:close/>
                  <a:moveTo>
                    <a:pt x="58" y="22"/>
                  </a:moveTo>
                  <a:cubicBezTo>
                    <a:pt x="9" y="22"/>
                    <a:pt x="9" y="22"/>
                    <a:pt x="9" y="22"/>
                  </a:cubicBezTo>
                  <a:cubicBezTo>
                    <a:pt x="9" y="14"/>
                    <a:pt x="9" y="14"/>
                    <a:pt x="9" y="14"/>
                  </a:cubicBezTo>
                  <a:cubicBezTo>
                    <a:pt x="9" y="11"/>
                    <a:pt x="11" y="9"/>
                    <a:pt x="13" y="9"/>
                  </a:cubicBezTo>
                  <a:cubicBezTo>
                    <a:pt x="54" y="9"/>
                    <a:pt x="54" y="9"/>
                    <a:pt x="54" y="9"/>
                  </a:cubicBezTo>
                  <a:cubicBezTo>
                    <a:pt x="56" y="9"/>
                    <a:pt x="58" y="11"/>
                    <a:pt x="58" y="14"/>
                  </a:cubicBezTo>
                  <a:lnTo>
                    <a:pt x="58"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5" name="Freeform 94">
              <a:extLst>
                <a:ext uri="{FF2B5EF4-FFF2-40B4-BE49-F238E27FC236}">
                  <a16:creationId xmlns:a16="http://schemas.microsoft.com/office/drawing/2014/main" id="{37409101-31C8-E04F-8744-C456BF4053A3}"/>
                </a:ext>
              </a:extLst>
            </p:cNvPr>
            <p:cNvSpPr>
              <a:spLocks/>
            </p:cNvSpPr>
            <p:nvPr/>
          </p:nvSpPr>
          <p:spPr bwMode="auto">
            <a:xfrm>
              <a:off x="417" y="1806"/>
              <a:ext cx="321" cy="194"/>
            </a:xfrm>
            <a:custGeom>
              <a:avLst/>
              <a:gdLst>
                <a:gd name="T0" fmla="*/ 217 w 217"/>
                <a:gd name="T1" fmla="*/ 5 h 131"/>
                <a:gd name="T2" fmla="*/ 212 w 217"/>
                <a:gd name="T3" fmla="*/ 0 h 131"/>
                <a:gd name="T4" fmla="*/ 5 w 217"/>
                <a:gd name="T5" fmla="*/ 0 h 131"/>
                <a:gd name="T6" fmla="*/ 0 w 217"/>
                <a:gd name="T7" fmla="*/ 5 h 131"/>
                <a:gd name="T8" fmla="*/ 0 w 217"/>
                <a:gd name="T9" fmla="*/ 29 h 131"/>
                <a:gd name="T10" fmla="*/ 10 w 217"/>
                <a:gd name="T11" fmla="*/ 29 h 131"/>
                <a:gd name="T12" fmla="*/ 10 w 217"/>
                <a:gd name="T13" fmla="*/ 10 h 131"/>
                <a:gd name="T14" fmla="*/ 207 w 217"/>
                <a:gd name="T15" fmla="*/ 10 h 131"/>
                <a:gd name="T16" fmla="*/ 207 w 217"/>
                <a:gd name="T17" fmla="*/ 121 h 131"/>
                <a:gd name="T18" fmla="*/ 97 w 217"/>
                <a:gd name="T19" fmla="*/ 121 h 131"/>
                <a:gd name="T20" fmla="*/ 97 w 217"/>
                <a:gd name="T21" fmla="*/ 131 h 131"/>
                <a:gd name="T22" fmla="*/ 212 w 217"/>
                <a:gd name="T23" fmla="*/ 131 h 131"/>
                <a:gd name="T24" fmla="*/ 217 w 217"/>
                <a:gd name="T25" fmla="*/ 126 h 131"/>
                <a:gd name="T26" fmla="*/ 217 w 217"/>
                <a:gd name="T27" fmla="*/ 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 h="131">
                  <a:moveTo>
                    <a:pt x="217" y="5"/>
                  </a:moveTo>
                  <a:cubicBezTo>
                    <a:pt x="217" y="2"/>
                    <a:pt x="215" y="0"/>
                    <a:pt x="212" y="0"/>
                  </a:cubicBezTo>
                  <a:cubicBezTo>
                    <a:pt x="5" y="0"/>
                    <a:pt x="5" y="0"/>
                    <a:pt x="5" y="0"/>
                  </a:cubicBezTo>
                  <a:cubicBezTo>
                    <a:pt x="2" y="0"/>
                    <a:pt x="0" y="2"/>
                    <a:pt x="0" y="5"/>
                  </a:cubicBezTo>
                  <a:cubicBezTo>
                    <a:pt x="0" y="29"/>
                    <a:pt x="0" y="29"/>
                    <a:pt x="0" y="29"/>
                  </a:cubicBezTo>
                  <a:cubicBezTo>
                    <a:pt x="10" y="29"/>
                    <a:pt x="10" y="29"/>
                    <a:pt x="10" y="29"/>
                  </a:cubicBezTo>
                  <a:cubicBezTo>
                    <a:pt x="10" y="10"/>
                    <a:pt x="10" y="10"/>
                    <a:pt x="10" y="10"/>
                  </a:cubicBezTo>
                  <a:cubicBezTo>
                    <a:pt x="207" y="10"/>
                    <a:pt x="207" y="10"/>
                    <a:pt x="207" y="10"/>
                  </a:cubicBezTo>
                  <a:cubicBezTo>
                    <a:pt x="207" y="121"/>
                    <a:pt x="207" y="121"/>
                    <a:pt x="207" y="121"/>
                  </a:cubicBezTo>
                  <a:cubicBezTo>
                    <a:pt x="97" y="121"/>
                    <a:pt x="97" y="121"/>
                    <a:pt x="97" y="121"/>
                  </a:cubicBezTo>
                  <a:cubicBezTo>
                    <a:pt x="97" y="131"/>
                    <a:pt x="97" y="131"/>
                    <a:pt x="97" y="131"/>
                  </a:cubicBezTo>
                  <a:cubicBezTo>
                    <a:pt x="212" y="131"/>
                    <a:pt x="212" y="131"/>
                    <a:pt x="212" y="131"/>
                  </a:cubicBezTo>
                  <a:cubicBezTo>
                    <a:pt x="215" y="131"/>
                    <a:pt x="217" y="129"/>
                    <a:pt x="217" y="126"/>
                  </a:cubicBezTo>
                  <a:lnTo>
                    <a:pt x="2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6" name="Freeform 95">
              <a:extLst>
                <a:ext uri="{FF2B5EF4-FFF2-40B4-BE49-F238E27FC236}">
                  <a16:creationId xmlns:a16="http://schemas.microsoft.com/office/drawing/2014/main" id="{844F5876-66F7-7740-8476-CDBA4D0E8A4C}"/>
                </a:ext>
              </a:extLst>
            </p:cNvPr>
            <p:cNvSpPr>
              <a:spLocks/>
            </p:cNvSpPr>
            <p:nvPr/>
          </p:nvSpPr>
          <p:spPr bwMode="auto">
            <a:xfrm>
              <a:off x="382" y="1769"/>
              <a:ext cx="409" cy="321"/>
            </a:xfrm>
            <a:custGeom>
              <a:avLst/>
              <a:gdLst>
                <a:gd name="T0" fmla="*/ 272 w 277"/>
                <a:gd name="T1" fmla="*/ 171 h 217"/>
                <a:gd name="T2" fmla="*/ 265 w 277"/>
                <a:gd name="T3" fmla="*/ 171 h 217"/>
                <a:gd name="T4" fmla="*/ 265 w 277"/>
                <a:gd name="T5" fmla="*/ 24 h 217"/>
                <a:gd name="T6" fmla="*/ 242 w 277"/>
                <a:gd name="T7" fmla="*/ 0 h 217"/>
                <a:gd name="T8" fmla="*/ 23 w 277"/>
                <a:gd name="T9" fmla="*/ 0 h 217"/>
                <a:gd name="T10" fmla="*/ 0 w 277"/>
                <a:gd name="T11" fmla="*/ 24 h 217"/>
                <a:gd name="T12" fmla="*/ 0 w 277"/>
                <a:gd name="T13" fmla="*/ 54 h 217"/>
                <a:gd name="T14" fmla="*/ 10 w 277"/>
                <a:gd name="T15" fmla="*/ 54 h 217"/>
                <a:gd name="T16" fmla="*/ 10 w 277"/>
                <a:gd name="T17" fmla="*/ 24 h 217"/>
                <a:gd name="T18" fmla="*/ 23 w 277"/>
                <a:gd name="T19" fmla="*/ 10 h 217"/>
                <a:gd name="T20" fmla="*/ 242 w 277"/>
                <a:gd name="T21" fmla="*/ 10 h 217"/>
                <a:gd name="T22" fmla="*/ 255 w 277"/>
                <a:gd name="T23" fmla="*/ 24 h 217"/>
                <a:gd name="T24" fmla="*/ 255 w 277"/>
                <a:gd name="T25" fmla="*/ 171 h 217"/>
                <a:gd name="T26" fmla="*/ 163 w 277"/>
                <a:gd name="T27" fmla="*/ 171 h 217"/>
                <a:gd name="T28" fmla="*/ 158 w 277"/>
                <a:gd name="T29" fmla="*/ 176 h 217"/>
                <a:gd name="T30" fmla="*/ 158 w 277"/>
                <a:gd name="T31" fmla="*/ 183 h 217"/>
                <a:gd name="T32" fmla="*/ 121 w 277"/>
                <a:gd name="T33" fmla="*/ 183 h 217"/>
                <a:gd name="T34" fmla="*/ 121 w 277"/>
                <a:gd name="T35" fmla="*/ 193 h 217"/>
                <a:gd name="T36" fmla="*/ 163 w 277"/>
                <a:gd name="T37" fmla="*/ 193 h 217"/>
                <a:gd name="T38" fmla="*/ 168 w 277"/>
                <a:gd name="T39" fmla="*/ 188 h 217"/>
                <a:gd name="T40" fmla="*/ 168 w 277"/>
                <a:gd name="T41" fmla="*/ 181 h 217"/>
                <a:gd name="T42" fmla="*/ 267 w 277"/>
                <a:gd name="T43" fmla="*/ 181 h 217"/>
                <a:gd name="T44" fmla="*/ 267 w 277"/>
                <a:gd name="T45" fmla="*/ 200 h 217"/>
                <a:gd name="T46" fmla="*/ 260 w 277"/>
                <a:gd name="T47" fmla="*/ 207 h 217"/>
                <a:gd name="T48" fmla="*/ 121 w 277"/>
                <a:gd name="T49" fmla="*/ 207 h 217"/>
                <a:gd name="T50" fmla="*/ 121 w 277"/>
                <a:gd name="T51" fmla="*/ 208 h 217"/>
                <a:gd name="T52" fmla="*/ 117 w 277"/>
                <a:gd name="T53" fmla="*/ 216 h 217"/>
                <a:gd name="T54" fmla="*/ 116 w 277"/>
                <a:gd name="T55" fmla="*/ 217 h 217"/>
                <a:gd name="T56" fmla="*/ 260 w 277"/>
                <a:gd name="T57" fmla="*/ 217 h 217"/>
                <a:gd name="T58" fmla="*/ 277 w 277"/>
                <a:gd name="T59" fmla="*/ 200 h 217"/>
                <a:gd name="T60" fmla="*/ 277 w 277"/>
                <a:gd name="T61" fmla="*/ 176 h 217"/>
                <a:gd name="T62" fmla="*/ 272 w 277"/>
                <a:gd name="T63" fmla="*/ 17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7" h="217">
                  <a:moveTo>
                    <a:pt x="272" y="171"/>
                  </a:moveTo>
                  <a:cubicBezTo>
                    <a:pt x="265" y="171"/>
                    <a:pt x="265" y="171"/>
                    <a:pt x="265" y="171"/>
                  </a:cubicBezTo>
                  <a:cubicBezTo>
                    <a:pt x="265" y="24"/>
                    <a:pt x="265" y="24"/>
                    <a:pt x="265" y="24"/>
                  </a:cubicBezTo>
                  <a:cubicBezTo>
                    <a:pt x="265" y="11"/>
                    <a:pt x="255" y="0"/>
                    <a:pt x="242" y="0"/>
                  </a:cubicBezTo>
                  <a:cubicBezTo>
                    <a:pt x="23" y="0"/>
                    <a:pt x="23" y="0"/>
                    <a:pt x="23" y="0"/>
                  </a:cubicBezTo>
                  <a:cubicBezTo>
                    <a:pt x="10" y="0"/>
                    <a:pt x="0" y="11"/>
                    <a:pt x="0" y="24"/>
                  </a:cubicBezTo>
                  <a:cubicBezTo>
                    <a:pt x="0" y="54"/>
                    <a:pt x="0" y="54"/>
                    <a:pt x="0" y="54"/>
                  </a:cubicBezTo>
                  <a:cubicBezTo>
                    <a:pt x="10" y="54"/>
                    <a:pt x="10" y="54"/>
                    <a:pt x="10" y="54"/>
                  </a:cubicBezTo>
                  <a:cubicBezTo>
                    <a:pt x="10" y="24"/>
                    <a:pt x="10" y="24"/>
                    <a:pt x="10" y="24"/>
                  </a:cubicBezTo>
                  <a:cubicBezTo>
                    <a:pt x="10" y="16"/>
                    <a:pt x="16" y="10"/>
                    <a:pt x="23" y="10"/>
                  </a:cubicBezTo>
                  <a:cubicBezTo>
                    <a:pt x="242" y="10"/>
                    <a:pt x="242" y="10"/>
                    <a:pt x="242" y="10"/>
                  </a:cubicBezTo>
                  <a:cubicBezTo>
                    <a:pt x="249" y="10"/>
                    <a:pt x="255" y="16"/>
                    <a:pt x="255" y="24"/>
                  </a:cubicBezTo>
                  <a:cubicBezTo>
                    <a:pt x="255" y="171"/>
                    <a:pt x="255" y="171"/>
                    <a:pt x="255" y="171"/>
                  </a:cubicBezTo>
                  <a:cubicBezTo>
                    <a:pt x="163" y="171"/>
                    <a:pt x="163" y="171"/>
                    <a:pt x="163" y="171"/>
                  </a:cubicBezTo>
                  <a:cubicBezTo>
                    <a:pt x="160" y="171"/>
                    <a:pt x="158" y="173"/>
                    <a:pt x="158" y="176"/>
                  </a:cubicBezTo>
                  <a:cubicBezTo>
                    <a:pt x="158" y="183"/>
                    <a:pt x="158" y="183"/>
                    <a:pt x="158" y="183"/>
                  </a:cubicBezTo>
                  <a:cubicBezTo>
                    <a:pt x="121" y="183"/>
                    <a:pt x="121" y="183"/>
                    <a:pt x="121" y="183"/>
                  </a:cubicBezTo>
                  <a:cubicBezTo>
                    <a:pt x="121" y="193"/>
                    <a:pt x="121" y="193"/>
                    <a:pt x="121" y="193"/>
                  </a:cubicBezTo>
                  <a:cubicBezTo>
                    <a:pt x="163" y="193"/>
                    <a:pt x="163" y="193"/>
                    <a:pt x="163" y="193"/>
                  </a:cubicBezTo>
                  <a:cubicBezTo>
                    <a:pt x="166" y="193"/>
                    <a:pt x="168" y="191"/>
                    <a:pt x="168" y="188"/>
                  </a:cubicBezTo>
                  <a:cubicBezTo>
                    <a:pt x="168" y="181"/>
                    <a:pt x="168" y="181"/>
                    <a:pt x="168" y="181"/>
                  </a:cubicBezTo>
                  <a:cubicBezTo>
                    <a:pt x="267" y="181"/>
                    <a:pt x="267" y="181"/>
                    <a:pt x="267" y="181"/>
                  </a:cubicBezTo>
                  <a:cubicBezTo>
                    <a:pt x="267" y="200"/>
                    <a:pt x="267" y="200"/>
                    <a:pt x="267" y="200"/>
                  </a:cubicBezTo>
                  <a:cubicBezTo>
                    <a:pt x="267" y="204"/>
                    <a:pt x="264" y="207"/>
                    <a:pt x="260" y="207"/>
                  </a:cubicBezTo>
                  <a:cubicBezTo>
                    <a:pt x="121" y="207"/>
                    <a:pt x="121" y="207"/>
                    <a:pt x="121" y="207"/>
                  </a:cubicBezTo>
                  <a:cubicBezTo>
                    <a:pt x="121" y="208"/>
                    <a:pt x="121" y="208"/>
                    <a:pt x="121" y="208"/>
                  </a:cubicBezTo>
                  <a:cubicBezTo>
                    <a:pt x="120" y="211"/>
                    <a:pt x="119" y="213"/>
                    <a:pt x="117" y="216"/>
                  </a:cubicBezTo>
                  <a:cubicBezTo>
                    <a:pt x="116" y="217"/>
                    <a:pt x="116" y="217"/>
                    <a:pt x="116" y="217"/>
                  </a:cubicBezTo>
                  <a:cubicBezTo>
                    <a:pt x="260" y="217"/>
                    <a:pt x="260" y="217"/>
                    <a:pt x="260" y="217"/>
                  </a:cubicBezTo>
                  <a:cubicBezTo>
                    <a:pt x="270" y="217"/>
                    <a:pt x="277" y="209"/>
                    <a:pt x="277" y="200"/>
                  </a:cubicBezTo>
                  <a:cubicBezTo>
                    <a:pt x="277" y="176"/>
                    <a:pt x="277" y="176"/>
                    <a:pt x="277" y="176"/>
                  </a:cubicBezTo>
                  <a:cubicBezTo>
                    <a:pt x="277" y="173"/>
                    <a:pt x="275" y="171"/>
                    <a:pt x="272"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7" name="Freeform 96">
              <a:extLst>
                <a:ext uri="{FF2B5EF4-FFF2-40B4-BE49-F238E27FC236}">
                  <a16:creationId xmlns:a16="http://schemas.microsoft.com/office/drawing/2014/main" id="{A289E8F4-C028-6148-B109-3D339897DCB7}"/>
                </a:ext>
              </a:extLst>
            </p:cNvPr>
            <p:cNvSpPr>
              <a:spLocks/>
            </p:cNvSpPr>
            <p:nvPr/>
          </p:nvSpPr>
          <p:spPr bwMode="auto">
            <a:xfrm>
              <a:off x="369" y="1895"/>
              <a:ext cx="115" cy="154"/>
            </a:xfrm>
            <a:custGeom>
              <a:avLst/>
              <a:gdLst>
                <a:gd name="T0" fmla="*/ 78 w 78"/>
                <a:gd name="T1" fmla="*/ 9 h 104"/>
                <a:gd name="T2" fmla="*/ 78 w 78"/>
                <a:gd name="T3" fmla="*/ 5 h 104"/>
                <a:gd name="T4" fmla="*/ 73 w 78"/>
                <a:gd name="T5" fmla="*/ 0 h 104"/>
                <a:gd name="T6" fmla="*/ 5 w 78"/>
                <a:gd name="T7" fmla="*/ 0 h 104"/>
                <a:gd name="T8" fmla="*/ 0 w 78"/>
                <a:gd name="T9" fmla="*/ 5 h 104"/>
                <a:gd name="T10" fmla="*/ 0 w 78"/>
                <a:gd name="T11" fmla="*/ 100 h 104"/>
                <a:gd name="T12" fmla="*/ 5 w 78"/>
                <a:gd name="T13" fmla="*/ 104 h 104"/>
                <a:gd name="T14" fmla="*/ 43 w 78"/>
                <a:gd name="T15" fmla="*/ 104 h 104"/>
                <a:gd name="T16" fmla="*/ 43 w 78"/>
                <a:gd name="T17" fmla="*/ 95 h 104"/>
                <a:gd name="T18" fmla="*/ 10 w 78"/>
                <a:gd name="T19" fmla="*/ 95 h 104"/>
                <a:gd name="T20" fmla="*/ 10 w 78"/>
                <a:gd name="T21" fmla="*/ 9 h 104"/>
                <a:gd name="T22" fmla="*/ 78 w 78"/>
                <a:gd name="T23" fmla="*/ 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04">
                  <a:moveTo>
                    <a:pt x="78" y="9"/>
                  </a:moveTo>
                  <a:cubicBezTo>
                    <a:pt x="78" y="5"/>
                    <a:pt x="78" y="5"/>
                    <a:pt x="78" y="5"/>
                  </a:cubicBezTo>
                  <a:cubicBezTo>
                    <a:pt x="78" y="2"/>
                    <a:pt x="76" y="0"/>
                    <a:pt x="73" y="0"/>
                  </a:cubicBezTo>
                  <a:cubicBezTo>
                    <a:pt x="5" y="0"/>
                    <a:pt x="5" y="0"/>
                    <a:pt x="5" y="0"/>
                  </a:cubicBezTo>
                  <a:cubicBezTo>
                    <a:pt x="3" y="0"/>
                    <a:pt x="0" y="2"/>
                    <a:pt x="0" y="5"/>
                  </a:cubicBezTo>
                  <a:cubicBezTo>
                    <a:pt x="0" y="100"/>
                    <a:pt x="0" y="100"/>
                    <a:pt x="0" y="100"/>
                  </a:cubicBezTo>
                  <a:cubicBezTo>
                    <a:pt x="0" y="102"/>
                    <a:pt x="3" y="104"/>
                    <a:pt x="5" y="104"/>
                  </a:cubicBezTo>
                  <a:cubicBezTo>
                    <a:pt x="43" y="104"/>
                    <a:pt x="43" y="104"/>
                    <a:pt x="43" y="104"/>
                  </a:cubicBezTo>
                  <a:cubicBezTo>
                    <a:pt x="43" y="95"/>
                    <a:pt x="43" y="95"/>
                    <a:pt x="43" y="95"/>
                  </a:cubicBezTo>
                  <a:cubicBezTo>
                    <a:pt x="10" y="95"/>
                    <a:pt x="10" y="95"/>
                    <a:pt x="10" y="95"/>
                  </a:cubicBezTo>
                  <a:cubicBezTo>
                    <a:pt x="10" y="9"/>
                    <a:pt x="10" y="9"/>
                    <a:pt x="10" y="9"/>
                  </a:cubicBezTo>
                  <a:lnTo>
                    <a:pt x="7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8" name="Freeform 97">
              <a:extLst>
                <a:ext uri="{FF2B5EF4-FFF2-40B4-BE49-F238E27FC236}">
                  <a16:creationId xmlns:a16="http://schemas.microsoft.com/office/drawing/2014/main" id="{30B1422A-1FC0-E644-86CF-3A9C1C0E7009}"/>
                </a:ext>
              </a:extLst>
            </p:cNvPr>
            <p:cNvSpPr>
              <a:spLocks/>
            </p:cNvSpPr>
            <p:nvPr/>
          </p:nvSpPr>
          <p:spPr bwMode="auto">
            <a:xfrm>
              <a:off x="341" y="1864"/>
              <a:ext cx="171" cy="226"/>
            </a:xfrm>
            <a:custGeom>
              <a:avLst/>
              <a:gdLst>
                <a:gd name="T0" fmla="*/ 99 w 116"/>
                <a:gd name="T1" fmla="*/ 9 h 153"/>
                <a:gd name="T2" fmla="*/ 106 w 116"/>
                <a:gd name="T3" fmla="*/ 17 h 153"/>
                <a:gd name="T4" fmla="*/ 106 w 116"/>
                <a:gd name="T5" fmla="*/ 31 h 153"/>
                <a:gd name="T6" fmla="*/ 116 w 116"/>
                <a:gd name="T7" fmla="*/ 31 h 153"/>
                <a:gd name="T8" fmla="*/ 116 w 116"/>
                <a:gd name="T9" fmla="*/ 17 h 153"/>
                <a:gd name="T10" fmla="*/ 99 w 116"/>
                <a:gd name="T11" fmla="*/ 0 h 153"/>
                <a:gd name="T12" fmla="*/ 17 w 116"/>
                <a:gd name="T13" fmla="*/ 0 h 153"/>
                <a:gd name="T14" fmla="*/ 0 w 116"/>
                <a:gd name="T15" fmla="*/ 17 h 153"/>
                <a:gd name="T16" fmla="*/ 0 w 116"/>
                <a:gd name="T17" fmla="*/ 136 h 153"/>
                <a:gd name="T18" fmla="*/ 17 w 116"/>
                <a:gd name="T19" fmla="*/ 153 h 153"/>
                <a:gd name="T20" fmla="*/ 68 w 116"/>
                <a:gd name="T21" fmla="*/ 153 h 153"/>
                <a:gd name="T22" fmla="*/ 67 w 116"/>
                <a:gd name="T23" fmla="*/ 152 h 153"/>
                <a:gd name="T24" fmla="*/ 63 w 116"/>
                <a:gd name="T25" fmla="*/ 144 h 153"/>
                <a:gd name="T26" fmla="*/ 63 w 116"/>
                <a:gd name="T27" fmla="*/ 144 h 153"/>
                <a:gd name="T28" fmla="*/ 17 w 116"/>
                <a:gd name="T29" fmla="*/ 144 h 153"/>
                <a:gd name="T30" fmla="*/ 10 w 116"/>
                <a:gd name="T31" fmla="*/ 136 h 153"/>
                <a:gd name="T32" fmla="*/ 10 w 116"/>
                <a:gd name="T33" fmla="*/ 17 h 153"/>
                <a:gd name="T34" fmla="*/ 17 w 116"/>
                <a:gd name="T35" fmla="*/ 9 h 153"/>
                <a:gd name="T36" fmla="*/ 99 w 116"/>
                <a:gd name="T37" fmla="*/ 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 h="153">
                  <a:moveTo>
                    <a:pt x="99" y="9"/>
                  </a:moveTo>
                  <a:cubicBezTo>
                    <a:pt x="103" y="9"/>
                    <a:pt x="106" y="13"/>
                    <a:pt x="106" y="17"/>
                  </a:cubicBezTo>
                  <a:cubicBezTo>
                    <a:pt x="106" y="31"/>
                    <a:pt x="106" y="31"/>
                    <a:pt x="106" y="31"/>
                  </a:cubicBezTo>
                  <a:cubicBezTo>
                    <a:pt x="116" y="31"/>
                    <a:pt x="116" y="31"/>
                    <a:pt x="116" y="31"/>
                  </a:cubicBezTo>
                  <a:cubicBezTo>
                    <a:pt x="116" y="17"/>
                    <a:pt x="116" y="17"/>
                    <a:pt x="116" y="17"/>
                  </a:cubicBezTo>
                  <a:cubicBezTo>
                    <a:pt x="116" y="7"/>
                    <a:pt x="108" y="0"/>
                    <a:pt x="99" y="0"/>
                  </a:cubicBezTo>
                  <a:cubicBezTo>
                    <a:pt x="17" y="0"/>
                    <a:pt x="17" y="0"/>
                    <a:pt x="17" y="0"/>
                  </a:cubicBezTo>
                  <a:cubicBezTo>
                    <a:pt x="8" y="0"/>
                    <a:pt x="0" y="7"/>
                    <a:pt x="0" y="17"/>
                  </a:cubicBezTo>
                  <a:cubicBezTo>
                    <a:pt x="0" y="136"/>
                    <a:pt x="0" y="136"/>
                    <a:pt x="0" y="136"/>
                  </a:cubicBezTo>
                  <a:cubicBezTo>
                    <a:pt x="0" y="145"/>
                    <a:pt x="8" y="153"/>
                    <a:pt x="17" y="153"/>
                  </a:cubicBezTo>
                  <a:cubicBezTo>
                    <a:pt x="68" y="153"/>
                    <a:pt x="68" y="153"/>
                    <a:pt x="68" y="153"/>
                  </a:cubicBezTo>
                  <a:cubicBezTo>
                    <a:pt x="67" y="152"/>
                    <a:pt x="67" y="152"/>
                    <a:pt x="67" y="152"/>
                  </a:cubicBezTo>
                  <a:cubicBezTo>
                    <a:pt x="65" y="150"/>
                    <a:pt x="64" y="147"/>
                    <a:pt x="63" y="144"/>
                  </a:cubicBezTo>
                  <a:cubicBezTo>
                    <a:pt x="63" y="144"/>
                    <a:pt x="63" y="144"/>
                    <a:pt x="63" y="144"/>
                  </a:cubicBezTo>
                  <a:cubicBezTo>
                    <a:pt x="17" y="144"/>
                    <a:pt x="17" y="144"/>
                    <a:pt x="17" y="144"/>
                  </a:cubicBezTo>
                  <a:cubicBezTo>
                    <a:pt x="13" y="144"/>
                    <a:pt x="10" y="140"/>
                    <a:pt x="10" y="136"/>
                  </a:cubicBezTo>
                  <a:cubicBezTo>
                    <a:pt x="10" y="17"/>
                    <a:pt x="10" y="17"/>
                    <a:pt x="10" y="17"/>
                  </a:cubicBezTo>
                  <a:cubicBezTo>
                    <a:pt x="10" y="13"/>
                    <a:pt x="13" y="9"/>
                    <a:pt x="17" y="9"/>
                  </a:cubicBezTo>
                  <a:lnTo>
                    <a:pt x="9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9" name="Oval 98">
              <a:extLst>
                <a:ext uri="{FF2B5EF4-FFF2-40B4-BE49-F238E27FC236}">
                  <a16:creationId xmlns:a16="http://schemas.microsoft.com/office/drawing/2014/main" id="{A4B792FB-71CE-1145-960B-B90FBEB0B650}"/>
                </a:ext>
              </a:extLst>
            </p:cNvPr>
            <p:cNvSpPr>
              <a:spLocks noChangeArrowheads="1"/>
            </p:cNvSpPr>
            <p:nvPr/>
          </p:nvSpPr>
          <p:spPr bwMode="auto">
            <a:xfrm>
              <a:off x="490" y="205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10" name="Oval 99">
              <a:extLst>
                <a:ext uri="{FF2B5EF4-FFF2-40B4-BE49-F238E27FC236}">
                  <a16:creationId xmlns:a16="http://schemas.microsoft.com/office/drawing/2014/main" id="{5EF5F9D8-CCE3-2343-807F-0CF85E03EAF0}"/>
                </a:ext>
              </a:extLst>
            </p:cNvPr>
            <p:cNvSpPr>
              <a:spLocks noChangeArrowheads="1"/>
            </p:cNvSpPr>
            <p:nvPr/>
          </p:nvSpPr>
          <p:spPr bwMode="auto">
            <a:xfrm>
              <a:off x="422" y="1882"/>
              <a:ext cx="9" cy="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11" name="Oval 100">
              <a:extLst>
                <a:ext uri="{FF2B5EF4-FFF2-40B4-BE49-F238E27FC236}">
                  <a16:creationId xmlns:a16="http://schemas.microsoft.com/office/drawing/2014/main" id="{3D380F82-1897-C145-8D61-C6B842E53DF3}"/>
                </a:ext>
              </a:extLst>
            </p:cNvPr>
            <p:cNvSpPr>
              <a:spLocks noChangeArrowheads="1"/>
            </p:cNvSpPr>
            <p:nvPr/>
          </p:nvSpPr>
          <p:spPr bwMode="auto">
            <a:xfrm>
              <a:off x="417" y="2053"/>
              <a:ext cx="18"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12" name="Group 4">
            <a:extLst>
              <a:ext uri="{FF2B5EF4-FFF2-40B4-BE49-F238E27FC236}">
                <a16:creationId xmlns:a16="http://schemas.microsoft.com/office/drawing/2014/main" id="{84C17A15-152C-A348-853A-B692B4282DA1}"/>
              </a:ext>
            </a:extLst>
          </p:cNvPr>
          <p:cNvGrpSpPr>
            <a:grpSpLocks noChangeAspect="1"/>
          </p:cNvGrpSpPr>
          <p:nvPr userDrawn="1"/>
        </p:nvGrpSpPr>
        <p:grpSpPr bwMode="auto">
          <a:xfrm>
            <a:off x="5877270" y="5532782"/>
            <a:ext cx="484650" cy="403874"/>
            <a:chOff x="348" y="472"/>
            <a:chExt cx="426" cy="355"/>
          </a:xfrm>
          <a:solidFill>
            <a:schemeClr val="accent1"/>
          </a:solidFill>
        </p:grpSpPr>
        <p:sp>
          <p:nvSpPr>
            <p:cNvPr id="313" name="Freeform 5">
              <a:extLst>
                <a:ext uri="{FF2B5EF4-FFF2-40B4-BE49-F238E27FC236}">
                  <a16:creationId xmlns:a16="http://schemas.microsoft.com/office/drawing/2014/main" id="{719C8B8C-D094-D74C-AF4C-E723A3C19C5E}"/>
                </a:ext>
              </a:extLst>
            </p:cNvPr>
            <p:cNvSpPr>
              <a:spLocks/>
            </p:cNvSpPr>
            <p:nvPr/>
          </p:nvSpPr>
          <p:spPr bwMode="auto">
            <a:xfrm>
              <a:off x="348" y="543"/>
              <a:ext cx="373" cy="18"/>
            </a:xfrm>
            <a:custGeom>
              <a:avLst/>
              <a:gdLst>
                <a:gd name="T0" fmla="*/ 246 w 252"/>
                <a:gd name="T1" fmla="*/ 12 h 12"/>
                <a:gd name="T2" fmla="*/ 6 w 252"/>
                <a:gd name="T3" fmla="*/ 12 h 12"/>
                <a:gd name="T4" fmla="*/ 0 w 252"/>
                <a:gd name="T5" fmla="*/ 6 h 12"/>
                <a:gd name="T6" fmla="*/ 6 w 252"/>
                <a:gd name="T7" fmla="*/ 0 h 12"/>
                <a:gd name="T8" fmla="*/ 246 w 252"/>
                <a:gd name="T9" fmla="*/ 0 h 12"/>
                <a:gd name="T10" fmla="*/ 252 w 252"/>
                <a:gd name="T11" fmla="*/ 6 h 12"/>
                <a:gd name="T12" fmla="*/ 246 w 25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52" h="12">
                  <a:moveTo>
                    <a:pt x="246" y="12"/>
                  </a:moveTo>
                  <a:cubicBezTo>
                    <a:pt x="6" y="12"/>
                    <a:pt x="6" y="12"/>
                    <a:pt x="6" y="12"/>
                  </a:cubicBezTo>
                  <a:cubicBezTo>
                    <a:pt x="3" y="12"/>
                    <a:pt x="0" y="9"/>
                    <a:pt x="0" y="6"/>
                  </a:cubicBezTo>
                  <a:cubicBezTo>
                    <a:pt x="0" y="3"/>
                    <a:pt x="3" y="0"/>
                    <a:pt x="6" y="0"/>
                  </a:cubicBezTo>
                  <a:cubicBezTo>
                    <a:pt x="246" y="0"/>
                    <a:pt x="246" y="0"/>
                    <a:pt x="246" y="0"/>
                  </a:cubicBezTo>
                  <a:cubicBezTo>
                    <a:pt x="250" y="0"/>
                    <a:pt x="252" y="3"/>
                    <a:pt x="252" y="6"/>
                  </a:cubicBezTo>
                  <a:cubicBezTo>
                    <a:pt x="252" y="9"/>
                    <a:pt x="250" y="12"/>
                    <a:pt x="24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4" name="Oval 6">
              <a:extLst>
                <a:ext uri="{FF2B5EF4-FFF2-40B4-BE49-F238E27FC236}">
                  <a16:creationId xmlns:a16="http://schemas.microsoft.com/office/drawing/2014/main" id="{0E3079FA-EBC0-1C4F-BF6F-4EF1A488E97C}"/>
                </a:ext>
              </a:extLst>
            </p:cNvPr>
            <p:cNvSpPr>
              <a:spLocks noChangeArrowheads="1"/>
            </p:cNvSpPr>
            <p:nvPr/>
          </p:nvSpPr>
          <p:spPr bwMode="auto">
            <a:xfrm>
              <a:off x="401"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5" name="Oval 7">
              <a:extLst>
                <a:ext uri="{FF2B5EF4-FFF2-40B4-BE49-F238E27FC236}">
                  <a16:creationId xmlns:a16="http://schemas.microsoft.com/office/drawing/2014/main" id="{1020AE0A-3CB9-274A-B949-2F4B93C8FE61}"/>
                </a:ext>
              </a:extLst>
            </p:cNvPr>
            <p:cNvSpPr>
              <a:spLocks noChangeArrowheads="1"/>
            </p:cNvSpPr>
            <p:nvPr/>
          </p:nvSpPr>
          <p:spPr bwMode="auto">
            <a:xfrm>
              <a:off x="437" y="507"/>
              <a:ext cx="17"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6" name="Oval 8">
              <a:extLst>
                <a:ext uri="{FF2B5EF4-FFF2-40B4-BE49-F238E27FC236}">
                  <a16:creationId xmlns:a16="http://schemas.microsoft.com/office/drawing/2014/main" id="{98F34F8F-ABB7-4848-A76F-9F6C562D9670}"/>
                </a:ext>
              </a:extLst>
            </p:cNvPr>
            <p:cNvSpPr>
              <a:spLocks noChangeArrowheads="1"/>
            </p:cNvSpPr>
            <p:nvPr/>
          </p:nvSpPr>
          <p:spPr bwMode="auto">
            <a:xfrm>
              <a:off x="472"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7" name="Freeform 9">
              <a:extLst>
                <a:ext uri="{FF2B5EF4-FFF2-40B4-BE49-F238E27FC236}">
                  <a16:creationId xmlns:a16="http://schemas.microsoft.com/office/drawing/2014/main" id="{AA090CA5-2F52-AF46-BB3E-337567489E55}"/>
                </a:ext>
              </a:extLst>
            </p:cNvPr>
            <p:cNvSpPr>
              <a:spLocks noEditPoints="1"/>
            </p:cNvSpPr>
            <p:nvPr/>
          </p:nvSpPr>
          <p:spPr bwMode="auto">
            <a:xfrm>
              <a:off x="348" y="472"/>
              <a:ext cx="373" cy="284"/>
            </a:xfrm>
            <a:custGeom>
              <a:avLst/>
              <a:gdLst>
                <a:gd name="T0" fmla="*/ 222 w 252"/>
                <a:gd name="T1" fmla="*/ 192 h 192"/>
                <a:gd name="T2" fmla="*/ 30 w 252"/>
                <a:gd name="T3" fmla="*/ 192 h 192"/>
                <a:gd name="T4" fmla="*/ 0 w 252"/>
                <a:gd name="T5" fmla="*/ 162 h 192"/>
                <a:gd name="T6" fmla="*/ 0 w 252"/>
                <a:gd name="T7" fmla="*/ 30 h 192"/>
                <a:gd name="T8" fmla="*/ 30 w 252"/>
                <a:gd name="T9" fmla="*/ 0 h 192"/>
                <a:gd name="T10" fmla="*/ 222 w 252"/>
                <a:gd name="T11" fmla="*/ 0 h 192"/>
                <a:gd name="T12" fmla="*/ 252 w 252"/>
                <a:gd name="T13" fmla="*/ 30 h 192"/>
                <a:gd name="T14" fmla="*/ 252 w 252"/>
                <a:gd name="T15" fmla="*/ 162 h 192"/>
                <a:gd name="T16" fmla="*/ 222 w 252"/>
                <a:gd name="T17" fmla="*/ 192 h 192"/>
                <a:gd name="T18" fmla="*/ 30 w 252"/>
                <a:gd name="T19" fmla="*/ 12 h 192"/>
                <a:gd name="T20" fmla="*/ 12 w 252"/>
                <a:gd name="T21" fmla="*/ 30 h 192"/>
                <a:gd name="T22" fmla="*/ 12 w 252"/>
                <a:gd name="T23" fmla="*/ 162 h 192"/>
                <a:gd name="T24" fmla="*/ 30 w 252"/>
                <a:gd name="T25" fmla="*/ 180 h 192"/>
                <a:gd name="T26" fmla="*/ 222 w 252"/>
                <a:gd name="T27" fmla="*/ 180 h 192"/>
                <a:gd name="T28" fmla="*/ 240 w 252"/>
                <a:gd name="T29" fmla="*/ 162 h 192"/>
                <a:gd name="T30" fmla="*/ 240 w 252"/>
                <a:gd name="T31" fmla="*/ 30 h 192"/>
                <a:gd name="T32" fmla="*/ 222 w 252"/>
                <a:gd name="T33" fmla="*/ 12 h 192"/>
                <a:gd name="T34" fmla="*/ 30 w 252"/>
                <a:gd name="T35" fmla="*/ 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2" h="192">
                  <a:moveTo>
                    <a:pt x="222" y="192"/>
                  </a:moveTo>
                  <a:cubicBezTo>
                    <a:pt x="30" y="192"/>
                    <a:pt x="30" y="192"/>
                    <a:pt x="30" y="192"/>
                  </a:cubicBezTo>
                  <a:cubicBezTo>
                    <a:pt x="14" y="192"/>
                    <a:pt x="0" y="179"/>
                    <a:pt x="0" y="162"/>
                  </a:cubicBezTo>
                  <a:cubicBezTo>
                    <a:pt x="0" y="30"/>
                    <a:pt x="0" y="30"/>
                    <a:pt x="0" y="30"/>
                  </a:cubicBezTo>
                  <a:cubicBezTo>
                    <a:pt x="0" y="13"/>
                    <a:pt x="14" y="0"/>
                    <a:pt x="30" y="0"/>
                  </a:cubicBezTo>
                  <a:cubicBezTo>
                    <a:pt x="222" y="0"/>
                    <a:pt x="222" y="0"/>
                    <a:pt x="222" y="0"/>
                  </a:cubicBezTo>
                  <a:cubicBezTo>
                    <a:pt x="239" y="0"/>
                    <a:pt x="252" y="13"/>
                    <a:pt x="252" y="30"/>
                  </a:cubicBezTo>
                  <a:cubicBezTo>
                    <a:pt x="252" y="162"/>
                    <a:pt x="252" y="162"/>
                    <a:pt x="252" y="162"/>
                  </a:cubicBezTo>
                  <a:cubicBezTo>
                    <a:pt x="252" y="179"/>
                    <a:pt x="239" y="192"/>
                    <a:pt x="222" y="192"/>
                  </a:cubicBezTo>
                  <a:close/>
                  <a:moveTo>
                    <a:pt x="30" y="12"/>
                  </a:moveTo>
                  <a:cubicBezTo>
                    <a:pt x="20" y="12"/>
                    <a:pt x="12" y="20"/>
                    <a:pt x="12" y="30"/>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lnTo>
                    <a:pt x="3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8" name="Freeform 10">
              <a:extLst>
                <a:ext uri="{FF2B5EF4-FFF2-40B4-BE49-F238E27FC236}">
                  <a16:creationId xmlns:a16="http://schemas.microsoft.com/office/drawing/2014/main" id="{8894367A-92E9-164E-BC86-5B276995A8E7}"/>
                </a:ext>
              </a:extLst>
            </p:cNvPr>
            <p:cNvSpPr>
              <a:spLocks/>
            </p:cNvSpPr>
            <p:nvPr/>
          </p:nvSpPr>
          <p:spPr bwMode="auto">
            <a:xfrm>
              <a:off x="703" y="614"/>
              <a:ext cx="71" cy="18"/>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9" name="Freeform 11">
              <a:extLst>
                <a:ext uri="{FF2B5EF4-FFF2-40B4-BE49-F238E27FC236}">
                  <a16:creationId xmlns:a16="http://schemas.microsoft.com/office/drawing/2014/main" id="{8C879DF6-8A8C-D14C-9B9C-E0EB824DC79F}"/>
                </a:ext>
              </a:extLst>
            </p:cNvPr>
            <p:cNvSpPr>
              <a:spLocks/>
            </p:cNvSpPr>
            <p:nvPr/>
          </p:nvSpPr>
          <p:spPr bwMode="auto">
            <a:xfrm>
              <a:off x="401" y="543"/>
              <a:ext cx="373" cy="284"/>
            </a:xfrm>
            <a:custGeom>
              <a:avLst/>
              <a:gdLst>
                <a:gd name="T0" fmla="*/ 222 w 252"/>
                <a:gd name="T1" fmla="*/ 192 h 192"/>
                <a:gd name="T2" fmla="*/ 30 w 252"/>
                <a:gd name="T3" fmla="*/ 192 h 192"/>
                <a:gd name="T4" fmla="*/ 0 w 252"/>
                <a:gd name="T5" fmla="*/ 162 h 192"/>
                <a:gd name="T6" fmla="*/ 0 w 252"/>
                <a:gd name="T7" fmla="*/ 138 h 192"/>
                <a:gd name="T8" fmla="*/ 6 w 252"/>
                <a:gd name="T9" fmla="*/ 132 h 192"/>
                <a:gd name="T10" fmla="*/ 12 w 252"/>
                <a:gd name="T11" fmla="*/ 138 h 192"/>
                <a:gd name="T12" fmla="*/ 12 w 252"/>
                <a:gd name="T13" fmla="*/ 162 h 192"/>
                <a:gd name="T14" fmla="*/ 30 w 252"/>
                <a:gd name="T15" fmla="*/ 180 h 192"/>
                <a:gd name="T16" fmla="*/ 222 w 252"/>
                <a:gd name="T17" fmla="*/ 180 h 192"/>
                <a:gd name="T18" fmla="*/ 240 w 252"/>
                <a:gd name="T19" fmla="*/ 162 h 192"/>
                <a:gd name="T20" fmla="*/ 240 w 252"/>
                <a:gd name="T21" fmla="*/ 30 h 192"/>
                <a:gd name="T22" fmla="*/ 222 w 252"/>
                <a:gd name="T23" fmla="*/ 12 h 192"/>
                <a:gd name="T24" fmla="*/ 210 w 252"/>
                <a:gd name="T25" fmla="*/ 12 h 192"/>
                <a:gd name="T26" fmla="*/ 204 w 252"/>
                <a:gd name="T27" fmla="*/ 6 h 192"/>
                <a:gd name="T28" fmla="*/ 210 w 252"/>
                <a:gd name="T29" fmla="*/ 0 h 192"/>
                <a:gd name="T30" fmla="*/ 222 w 252"/>
                <a:gd name="T31" fmla="*/ 0 h 192"/>
                <a:gd name="T32" fmla="*/ 252 w 252"/>
                <a:gd name="T33" fmla="*/ 30 h 192"/>
                <a:gd name="T34" fmla="*/ 252 w 252"/>
                <a:gd name="T35" fmla="*/ 162 h 192"/>
                <a:gd name="T36" fmla="*/ 222 w 252"/>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192">
                  <a:moveTo>
                    <a:pt x="222" y="192"/>
                  </a:moveTo>
                  <a:cubicBezTo>
                    <a:pt x="30" y="192"/>
                    <a:pt x="30" y="192"/>
                    <a:pt x="30" y="192"/>
                  </a:cubicBezTo>
                  <a:cubicBezTo>
                    <a:pt x="14" y="192"/>
                    <a:pt x="0" y="179"/>
                    <a:pt x="0" y="162"/>
                  </a:cubicBezTo>
                  <a:cubicBezTo>
                    <a:pt x="0" y="138"/>
                    <a:pt x="0" y="138"/>
                    <a:pt x="0" y="138"/>
                  </a:cubicBezTo>
                  <a:cubicBezTo>
                    <a:pt x="0" y="135"/>
                    <a:pt x="3" y="132"/>
                    <a:pt x="6" y="132"/>
                  </a:cubicBezTo>
                  <a:cubicBezTo>
                    <a:pt x="10" y="132"/>
                    <a:pt x="12" y="135"/>
                    <a:pt x="12" y="138"/>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cubicBezTo>
                    <a:pt x="210" y="12"/>
                    <a:pt x="210" y="12"/>
                    <a:pt x="210" y="12"/>
                  </a:cubicBezTo>
                  <a:cubicBezTo>
                    <a:pt x="207" y="12"/>
                    <a:pt x="204" y="9"/>
                    <a:pt x="204" y="6"/>
                  </a:cubicBezTo>
                  <a:cubicBezTo>
                    <a:pt x="204" y="3"/>
                    <a:pt x="207" y="0"/>
                    <a:pt x="210" y="0"/>
                  </a:cubicBezTo>
                  <a:cubicBezTo>
                    <a:pt x="222" y="0"/>
                    <a:pt x="222" y="0"/>
                    <a:pt x="222" y="0"/>
                  </a:cubicBezTo>
                  <a:cubicBezTo>
                    <a:pt x="239" y="0"/>
                    <a:pt x="252" y="13"/>
                    <a:pt x="252" y="30"/>
                  </a:cubicBezTo>
                  <a:cubicBezTo>
                    <a:pt x="252" y="162"/>
                    <a:pt x="252" y="162"/>
                    <a:pt x="252" y="162"/>
                  </a:cubicBezTo>
                  <a:cubicBezTo>
                    <a:pt x="252" y="179"/>
                    <a:pt x="239" y="192"/>
                    <a:pt x="222"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320" name="Freeform 132">
            <a:extLst>
              <a:ext uri="{FF2B5EF4-FFF2-40B4-BE49-F238E27FC236}">
                <a16:creationId xmlns:a16="http://schemas.microsoft.com/office/drawing/2014/main" id="{45BDCAD5-FFA8-D94A-91ED-271D762E1EF5}"/>
              </a:ext>
            </a:extLst>
          </p:cNvPr>
          <p:cNvSpPr>
            <a:spLocks noEditPoints="1"/>
          </p:cNvSpPr>
          <p:nvPr userDrawn="1"/>
        </p:nvSpPr>
        <p:spPr bwMode="auto">
          <a:xfrm>
            <a:off x="8409731" y="5515535"/>
            <a:ext cx="494523" cy="438368"/>
          </a:xfrm>
          <a:custGeom>
            <a:avLst/>
            <a:gdLst>
              <a:gd name="T0" fmla="*/ 9 w 133"/>
              <a:gd name="T1" fmla="*/ 0 h 116"/>
              <a:gd name="T2" fmla="*/ 0 w 133"/>
              <a:gd name="T3" fmla="*/ 91 h 116"/>
              <a:gd name="T4" fmla="*/ 56 w 133"/>
              <a:gd name="T5" fmla="*/ 99 h 116"/>
              <a:gd name="T6" fmla="*/ 39 w 133"/>
              <a:gd name="T7" fmla="*/ 110 h 116"/>
              <a:gd name="T8" fmla="*/ 39 w 133"/>
              <a:gd name="T9" fmla="*/ 116 h 116"/>
              <a:gd name="T10" fmla="*/ 97 w 133"/>
              <a:gd name="T11" fmla="*/ 113 h 116"/>
              <a:gd name="T12" fmla="*/ 78 w 133"/>
              <a:gd name="T13" fmla="*/ 110 h 116"/>
              <a:gd name="T14" fmla="*/ 124 w 133"/>
              <a:gd name="T15" fmla="*/ 99 h 116"/>
              <a:gd name="T16" fmla="*/ 133 w 133"/>
              <a:gd name="T17" fmla="*/ 8 h 116"/>
              <a:gd name="T18" fmla="*/ 72 w 133"/>
              <a:gd name="T19" fmla="*/ 110 h 116"/>
              <a:gd name="T20" fmla="*/ 61 w 133"/>
              <a:gd name="T21" fmla="*/ 99 h 116"/>
              <a:gd name="T22" fmla="*/ 72 w 133"/>
              <a:gd name="T23" fmla="*/ 110 h 116"/>
              <a:gd name="T24" fmla="*/ 124 w 133"/>
              <a:gd name="T25" fmla="*/ 94 h 116"/>
              <a:gd name="T26" fmla="*/ 6 w 133"/>
              <a:gd name="T27" fmla="*/ 91 h 116"/>
              <a:gd name="T28" fmla="*/ 9 w 133"/>
              <a:gd name="T29" fmla="*/ 5 h 116"/>
              <a:gd name="T30" fmla="*/ 127 w 133"/>
              <a:gd name="T31" fmla="*/ 8 h 116"/>
              <a:gd name="T32" fmla="*/ 109 w 133"/>
              <a:gd name="T33" fmla="*/ 36 h 116"/>
              <a:gd name="T34" fmla="*/ 68 w 133"/>
              <a:gd name="T35" fmla="*/ 19 h 116"/>
              <a:gd name="T36" fmla="*/ 30 w 133"/>
              <a:gd name="T37" fmla="*/ 36 h 116"/>
              <a:gd name="T38" fmla="*/ 30 w 133"/>
              <a:gd name="T39" fmla="*/ 36 h 116"/>
              <a:gd name="T40" fmla="*/ 28 w 133"/>
              <a:gd name="T41" fmla="*/ 37 h 116"/>
              <a:gd name="T42" fmla="*/ 28 w 133"/>
              <a:gd name="T43" fmla="*/ 57 h 116"/>
              <a:gd name="T44" fmla="*/ 23 w 133"/>
              <a:gd name="T45" fmla="*/ 76 h 116"/>
              <a:gd name="T46" fmla="*/ 36 w 133"/>
              <a:gd name="T47" fmla="*/ 77 h 116"/>
              <a:gd name="T48" fmla="*/ 39 w 133"/>
              <a:gd name="T49" fmla="*/ 73 h 116"/>
              <a:gd name="T50" fmla="*/ 34 w 133"/>
              <a:gd name="T51" fmla="*/ 43 h 116"/>
              <a:gd name="T52" fmla="*/ 45 w 133"/>
              <a:gd name="T53" fmla="*/ 66 h 116"/>
              <a:gd name="T54" fmla="*/ 68 w 133"/>
              <a:gd name="T55" fmla="*/ 79 h 116"/>
              <a:gd name="T56" fmla="*/ 71 w 133"/>
              <a:gd name="T57" fmla="*/ 79 h 116"/>
              <a:gd name="T58" fmla="*/ 94 w 133"/>
              <a:gd name="T59" fmla="*/ 66 h 116"/>
              <a:gd name="T60" fmla="*/ 109 w 133"/>
              <a:gd name="T61" fmla="*/ 41 h 116"/>
              <a:gd name="T62" fmla="*/ 109 w 133"/>
              <a:gd name="T63" fmla="*/ 36 h 116"/>
              <a:gd name="T64" fmla="*/ 31 w 133"/>
              <a:gd name="T65" fmla="*/ 66 h 116"/>
              <a:gd name="T66" fmla="*/ 29 w 133"/>
              <a:gd name="T67" fmla="*/ 71 h 116"/>
              <a:gd name="T68" fmla="*/ 69 w 133"/>
              <a:gd name="T69" fmla="*/ 74 h 116"/>
              <a:gd name="T70" fmla="*/ 50 w 133"/>
              <a:gd name="T71" fmla="*/ 50 h 116"/>
              <a:gd name="T72" fmla="*/ 69 w 133"/>
              <a:gd name="T73" fmla="*/ 58 h 116"/>
              <a:gd name="T74" fmla="*/ 89 w 133"/>
              <a:gd name="T75" fmla="*/ 50 h 116"/>
              <a:gd name="T76" fmla="*/ 69 w 133"/>
              <a:gd name="T77" fmla="*/ 52 h 116"/>
              <a:gd name="T78" fmla="*/ 69 w 133"/>
              <a:gd name="T79" fmla="*/ 25 h 116"/>
              <a:gd name="T80" fmla="*/ 69 w 133"/>
              <a:gd name="T81" fmla="*/ 5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3" h="116">
                <a:moveTo>
                  <a:pt x="124" y="0"/>
                </a:moveTo>
                <a:cubicBezTo>
                  <a:pt x="9" y="0"/>
                  <a:pt x="9" y="0"/>
                  <a:pt x="9" y="0"/>
                </a:cubicBezTo>
                <a:cubicBezTo>
                  <a:pt x="4" y="0"/>
                  <a:pt x="0" y="4"/>
                  <a:pt x="0" y="8"/>
                </a:cubicBezTo>
                <a:cubicBezTo>
                  <a:pt x="0" y="91"/>
                  <a:pt x="0" y="91"/>
                  <a:pt x="0" y="91"/>
                </a:cubicBezTo>
                <a:cubicBezTo>
                  <a:pt x="0" y="95"/>
                  <a:pt x="4" y="99"/>
                  <a:pt x="9" y="99"/>
                </a:cubicBezTo>
                <a:cubicBezTo>
                  <a:pt x="56" y="99"/>
                  <a:pt x="56" y="99"/>
                  <a:pt x="56" y="99"/>
                </a:cubicBezTo>
                <a:cubicBezTo>
                  <a:pt x="56" y="110"/>
                  <a:pt x="56" y="110"/>
                  <a:pt x="56" y="110"/>
                </a:cubicBezTo>
                <a:cubicBezTo>
                  <a:pt x="39" y="110"/>
                  <a:pt x="39" y="110"/>
                  <a:pt x="39" y="110"/>
                </a:cubicBezTo>
                <a:cubicBezTo>
                  <a:pt x="37" y="110"/>
                  <a:pt x="36" y="111"/>
                  <a:pt x="36" y="113"/>
                </a:cubicBezTo>
                <a:cubicBezTo>
                  <a:pt x="36" y="114"/>
                  <a:pt x="37" y="116"/>
                  <a:pt x="39" y="116"/>
                </a:cubicBezTo>
                <a:cubicBezTo>
                  <a:pt x="94" y="116"/>
                  <a:pt x="94" y="116"/>
                  <a:pt x="94" y="116"/>
                </a:cubicBezTo>
                <a:cubicBezTo>
                  <a:pt x="96" y="116"/>
                  <a:pt x="97" y="114"/>
                  <a:pt x="97" y="113"/>
                </a:cubicBezTo>
                <a:cubicBezTo>
                  <a:pt x="97" y="111"/>
                  <a:pt x="96" y="110"/>
                  <a:pt x="94" y="110"/>
                </a:cubicBezTo>
                <a:cubicBezTo>
                  <a:pt x="78" y="110"/>
                  <a:pt x="78" y="110"/>
                  <a:pt x="78" y="110"/>
                </a:cubicBezTo>
                <a:cubicBezTo>
                  <a:pt x="78" y="99"/>
                  <a:pt x="78" y="99"/>
                  <a:pt x="78" y="99"/>
                </a:cubicBezTo>
                <a:cubicBezTo>
                  <a:pt x="124" y="99"/>
                  <a:pt x="124" y="99"/>
                  <a:pt x="124" y="99"/>
                </a:cubicBezTo>
                <a:cubicBezTo>
                  <a:pt x="129" y="99"/>
                  <a:pt x="133" y="95"/>
                  <a:pt x="133" y="91"/>
                </a:cubicBezTo>
                <a:cubicBezTo>
                  <a:pt x="133" y="8"/>
                  <a:pt x="133" y="8"/>
                  <a:pt x="133" y="8"/>
                </a:cubicBezTo>
                <a:cubicBezTo>
                  <a:pt x="133" y="4"/>
                  <a:pt x="129" y="0"/>
                  <a:pt x="124" y="0"/>
                </a:cubicBezTo>
                <a:close/>
                <a:moveTo>
                  <a:pt x="72" y="110"/>
                </a:moveTo>
                <a:cubicBezTo>
                  <a:pt x="61" y="110"/>
                  <a:pt x="61" y="110"/>
                  <a:pt x="61" y="110"/>
                </a:cubicBezTo>
                <a:cubicBezTo>
                  <a:pt x="61" y="99"/>
                  <a:pt x="61" y="99"/>
                  <a:pt x="61" y="99"/>
                </a:cubicBezTo>
                <a:cubicBezTo>
                  <a:pt x="72" y="99"/>
                  <a:pt x="72" y="99"/>
                  <a:pt x="72" y="99"/>
                </a:cubicBezTo>
                <a:lnTo>
                  <a:pt x="72" y="110"/>
                </a:lnTo>
                <a:close/>
                <a:moveTo>
                  <a:pt x="127" y="91"/>
                </a:moveTo>
                <a:cubicBezTo>
                  <a:pt x="127" y="92"/>
                  <a:pt x="126" y="94"/>
                  <a:pt x="124" y="94"/>
                </a:cubicBezTo>
                <a:cubicBezTo>
                  <a:pt x="9" y="94"/>
                  <a:pt x="9" y="94"/>
                  <a:pt x="9" y="94"/>
                </a:cubicBezTo>
                <a:cubicBezTo>
                  <a:pt x="7" y="94"/>
                  <a:pt x="6" y="92"/>
                  <a:pt x="6" y="91"/>
                </a:cubicBezTo>
                <a:cubicBezTo>
                  <a:pt x="6" y="8"/>
                  <a:pt x="6" y="8"/>
                  <a:pt x="6" y="8"/>
                </a:cubicBezTo>
                <a:cubicBezTo>
                  <a:pt x="6" y="7"/>
                  <a:pt x="7" y="5"/>
                  <a:pt x="9" y="5"/>
                </a:cubicBezTo>
                <a:cubicBezTo>
                  <a:pt x="124" y="5"/>
                  <a:pt x="124" y="5"/>
                  <a:pt x="124" y="5"/>
                </a:cubicBezTo>
                <a:cubicBezTo>
                  <a:pt x="126" y="5"/>
                  <a:pt x="127" y="7"/>
                  <a:pt x="127" y="8"/>
                </a:cubicBezTo>
                <a:lnTo>
                  <a:pt x="127" y="91"/>
                </a:lnTo>
                <a:close/>
                <a:moveTo>
                  <a:pt x="109" y="36"/>
                </a:moveTo>
                <a:cubicBezTo>
                  <a:pt x="70" y="19"/>
                  <a:pt x="70" y="19"/>
                  <a:pt x="70" y="19"/>
                </a:cubicBezTo>
                <a:cubicBezTo>
                  <a:pt x="70" y="19"/>
                  <a:pt x="69" y="19"/>
                  <a:pt x="68" y="19"/>
                </a:cubicBezTo>
                <a:cubicBezTo>
                  <a:pt x="30" y="36"/>
                  <a:pt x="30" y="36"/>
                  <a:pt x="30" y="36"/>
                </a:cubicBezTo>
                <a:cubicBezTo>
                  <a:pt x="30" y="36"/>
                  <a:pt x="30" y="36"/>
                  <a:pt x="30" y="36"/>
                </a:cubicBezTo>
                <a:cubicBezTo>
                  <a:pt x="30" y="36"/>
                  <a:pt x="30" y="36"/>
                  <a:pt x="30" y="36"/>
                </a:cubicBezTo>
                <a:cubicBezTo>
                  <a:pt x="30" y="36"/>
                  <a:pt x="30" y="36"/>
                  <a:pt x="30" y="36"/>
                </a:cubicBezTo>
                <a:cubicBezTo>
                  <a:pt x="29" y="36"/>
                  <a:pt x="29" y="36"/>
                  <a:pt x="29" y="37"/>
                </a:cubicBezTo>
                <a:cubicBezTo>
                  <a:pt x="29" y="37"/>
                  <a:pt x="28" y="37"/>
                  <a:pt x="28" y="37"/>
                </a:cubicBezTo>
                <a:cubicBezTo>
                  <a:pt x="28" y="37"/>
                  <a:pt x="28" y="38"/>
                  <a:pt x="28" y="38"/>
                </a:cubicBezTo>
                <a:cubicBezTo>
                  <a:pt x="28" y="57"/>
                  <a:pt x="28" y="57"/>
                  <a:pt x="28" y="57"/>
                </a:cubicBezTo>
                <a:cubicBezTo>
                  <a:pt x="23" y="73"/>
                  <a:pt x="23" y="73"/>
                  <a:pt x="23" y="73"/>
                </a:cubicBezTo>
                <a:cubicBezTo>
                  <a:pt x="22" y="74"/>
                  <a:pt x="22" y="75"/>
                  <a:pt x="23" y="76"/>
                </a:cubicBezTo>
                <a:cubicBezTo>
                  <a:pt x="24" y="77"/>
                  <a:pt x="24" y="77"/>
                  <a:pt x="25" y="77"/>
                </a:cubicBezTo>
                <a:cubicBezTo>
                  <a:pt x="36" y="77"/>
                  <a:pt x="36" y="77"/>
                  <a:pt x="36" y="77"/>
                </a:cubicBezTo>
                <a:cubicBezTo>
                  <a:pt x="37" y="77"/>
                  <a:pt x="38" y="77"/>
                  <a:pt x="38" y="76"/>
                </a:cubicBezTo>
                <a:cubicBezTo>
                  <a:pt x="39" y="75"/>
                  <a:pt x="39" y="74"/>
                  <a:pt x="39" y="73"/>
                </a:cubicBezTo>
                <a:cubicBezTo>
                  <a:pt x="34" y="57"/>
                  <a:pt x="34" y="57"/>
                  <a:pt x="34" y="57"/>
                </a:cubicBezTo>
                <a:cubicBezTo>
                  <a:pt x="34" y="43"/>
                  <a:pt x="34" y="43"/>
                  <a:pt x="34" y="43"/>
                </a:cubicBezTo>
                <a:cubicBezTo>
                  <a:pt x="45" y="47"/>
                  <a:pt x="45" y="47"/>
                  <a:pt x="45" y="47"/>
                </a:cubicBezTo>
                <a:cubicBezTo>
                  <a:pt x="45" y="66"/>
                  <a:pt x="45" y="66"/>
                  <a:pt x="45" y="66"/>
                </a:cubicBezTo>
                <a:cubicBezTo>
                  <a:pt x="45" y="67"/>
                  <a:pt x="45" y="68"/>
                  <a:pt x="46" y="68"/>
                </a:cubicBezTo>
                <a:cubicBezTo>
                  <a:pt x="68" y="79"/>
                  <a:pt x="68" y="79"/>
                  <a:pt x="68" y="79"/>
                </a:cubicBezTo>
                <a:cubicBezTo>
                  <a:pt x="68" y="80"/>
                  <a:pt x="69" y="80"/>
                  <a:pt x="69" y="80"/>
                </a:cubicBezTo>
                <a:cubicBezTo>
                  <a:pt x="70" y="80"/>
                  <a:pt x="70" y="80"/>
                  <a:pt x="71" y="79"/>
                </a:cubicBezTo>
                <a:cubicBezTo>
                  <a:pt x="93" y="68"/>
                  <a:pt x="93" y="68"/>
                  <a:pt x="93" y="68"/>
                </a:cubicBezTo>
                <a:cubicBezTo>
                  <a:pt x="94" y="68"/>
                  <a:pt x="94" y="67"/>
                  <a:pt x="94" y="66"/>
                </a:cubicBezTo>
                <a:cubicBezTo>
                  <a:pt x="94" y="47"/>
                  <a:pt x="94" y="47"/>
                  <a:pt x="94" y="47"/>
                </a:cubicBezTo>
                <a:cubicBezTo>
                  <a:pt x="109" y="41"/>
                  <a:pt x="109" y="41"/>
                  <a:pt x="109" y="41"/>
                </a:cubicBezTo>
                <a:cubicBezTo>
                  <a:pt x="110" y="41"/>
                  <a:pt x="111" y="40"/>
                  <a:pt x="111" y="38"/>
                </a:cubicBezTo>
                <a:cubicBezTo>
                  <a:pt x="111" y="37"/>
                  <a:pt x="110" y="36"/>
                  <a:pt x="109" y="36"/>
                </a:cubicBezTo>
                <a:close/>
                <a:moveTo>
                  <a:pt x="29" y="71"/>
                </a:moveTo>
                <a:cubicBezTo>
                  <a:pt x="31" y="66"/>
                  <a:pt x="31" y="66"/>
                  <a:pt x="31" y="66"/>
                </a:cubicBezTo>
                <a:cubicBezTo>
                  <a:pt x="32" y="71"/>
                  <a:pt x="32" y="71"/>
                  <a:pt x="32" y="71"/>
                </a:cubicBezTo>
                <a:lnTo>
                  <a:pt x="29" y="71"/>
                </a:lnTo>
                <a:close/>
                <a:moveTo>
                  <a:pt x="89" y="64"/>
                </a:moveTo>
                <a:cubicBezTo>
                  <a:pt x="69" y="74"/>
                  <a:pt x="69" y="74"/>
                  <a:pt x="69" y="74"/>
                </a:cubicBezTo>
                <a:cubicBezTo>
                  <a:pt x="50" y="64"/>
                  <a:pt x="50" y="64"/>
                  <a:pt x="50" y="64"/>
                </a:cubicBezTo>
                <a:cubicBezTo>
                  <a:pt x="50" y="50"/>
                  <a:pt x="50" y="50"/>
                  <a:pt x="50" y="50"/>
                </a:cubicBezTo>
                <a:cubicBezTo>
                  <a:pt x="68" y="57"/>
                  <a:pt x="68" y="57"/>
                  <a:pt x="68" y="57"/>
                </a:cubicBezTo>
                <a:cubicBezTo>
                  <a:pt x="69" y="58"/>
                  <a:pt x="69" y="58"/>
                  <a:pt x="69" y="58"/>
                </a:cubicBezTo>
                <a:cubicBezTo>
                  <a:pt x="70" y="58"/>
                  <a:pt x="70" y="58"/>
                  <a:pt x="70" y="57"/>
                </a:cubicBezTo>
                <a:cubicBezTo>
                  <a:pt x="89" y="50"/>
                  <a:pt x="89" y="50"/>
                  <a:pt x="89" y="50"/>
                </a:cubicBezTo>
                <a:lnTo>
                  <a:pt x="89" y="64"/>
                </a:lnTo>
                <a:close/>
                <a:moveTo>
                  <a:pt x="69" y="52"/>
                </a:moveTo>
                <a:cubicBezTo>
                  <a:pt x="38" y="38"/>
                  <a:pt x="38" y="38"/>
                  <a:pt x="38" y="38"/>
                </a:cubicBezTo>
                <a:cubicBezTo>
                  <a:pt x="69" y="25"/>
                  <a:pt x="69" y="25"/>
                  <a:pt x="69" y="25"/>
                </a:cubicBezTo>
                <a:cubicBezTo>
                  <a:pt x="101" y="38"/>
                  <a:pt x="101" y="38"/>
                  <a:pt x="101" y="38"/>
                </a:cubicBezTo>
                <a:lnTo>
                  <a:pt x="69" y="5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AU">
              <a:latin typeface="+mj-lt"/>
            </a:endParaRPr>
          </a:p>
        </p:txBody>
      </p:sp>
      <p:grpSp>
        <p:nvGrpSpPr>
          <p:cNvPr id="325" name="Group 104">
            <a:extLst>
              <a:ext uri="{FF2B5EF4-FFF2-40B4-BE49-F238E27FC236}">
                <a16:creationId xmlns:a16="http://schemas.microsoft.com/office/drawing/2014/main" id="{C933286F-FB2B-2B48-B689-90FB1B740D79}"/>
              </a:ext>
            </a:extLst>
          </p:cNvPr>
          <p:cNvGrpSpPr>
            <a:grpSpLocks noChangeAspect="1"/>
          </p:cNvGrpSpPr>
          <p:nvPr userDrawn="1"/>
        </p:nvGrpSpPr>
        <p:grpSpPr bwMode="auto">
          <a:xfrm>
            <a:off x="7207268" y="5477733"/>
            <a:ext cx="341846" cy="513972"/>
            <a:chOff x="1443" y="2997"/>
            <a:chExt cx="284" cy="427"/>
          </a:xfrm>
          <a:solidFill>
            <a:schemeClr val="accent1"/>
          </a:solidFill>
        </p:grpSpPr>
        <p:sp>
          <p:nvSpPr>
            <p:cNvPr id="326" name="Freeform 105">
              <a:extLst>
                <a:ext uri="{FF2B5EF4-FFF2-40B4-BE49-F238E27FC236}">
                  <a16:creationId xmlns:a16="http://schemas.microsoft.com/office/drawing/2014/main" id="{EBD25FD2-6E1F-C448-BE38-E904E3A2FB73}"/>
                </a:ext>
              </a:extLst>
            </p:cNvPr>
            <p:cNvSpPr>
              <a:spLocks noEditPoints="1"/>
            </p:cNvSpPr>
            <p:nvPr/>
          </p:nvSpPr>
          <p:spPr bwMode="auto">
            <a:xfrm>
              <a:off x="1462" y="3104"/>
              <a:ext cx="261" cy="320"/>
            </a:xfrm>
            <a:custGeom>
              <a:avLst/>
              <a:gdLst>
                <a:gd name="T0" fmla="*/ 155 w 176"/>
                <a:gd name="T1" fmla="*/ 216 h 216"/>
                <a:gd name="T2" fmla="*/ 59 w 176"/>
                <a:gd name="T3" fmla="*/ 216 h 216"/>
                <a:gd name="T4" fmla="*/ 54 w 176"/>
                <a:gd name="T5" fmla="*/ 213 h 216"/>
                <a:gd name="T6" fmla="*/ 6 w 176"/>
                <a:gd name="T7" fmla="*/ 141 h 216"/>
                <a:gd name="T8" fmla="*/ 4 w 176"/>
                <a:gd name="T9" fmla="*/ 116 h 216"/>
                <a:gd name="T10" fmla="*/ 17 w 176"/>
                <a:gd name="T11" fmla="*/ 108 h 216"/>
                <a:gd name="T12" fmla="*/ 59 w 176"/>
                <a:gd name="T13" fmla="*/ 137 h 216"/>
                <a:gd name="T14" fmla="*/ 59 w 176"/>
                <a:gd name="T15" fmla="*/ 24 h 216"/>
                <a:gd name="T16" fmla="*/ 83 w 176"/>
                <a:gd name="T17" fmla="*/ 0 h 216"/>
                <a:gd name="T18" fmla="*/ 107 w 176"/>
                <a:gd name="T19" fmla="*/ 24 h 216"/>
                <a:gd name="T20" fmla="*/ 107 w 176"/>
                <a:gd name="T21" fmla="*/ 92 h 216"/>
                <a:gd name="T22" fmla="*/ 156 w 176"/>
                <a:gd name="T23" fmla="*/ 108 h 216"/>
                <a:gd name="T24" fmla="*/ 173 w 176"/>
                <a:gd name="T25" fmla="*/ 145 h 216"/>
                <a:gd name="T26" fmla="*/ 161 w 176"/>
                <a:gd name="T27" fmla="*/ 211 h 216"/>
                <a:gd name="T28" fmla="*/ 155 w 176"/>
                <a:gd name="T29" fmla="*/ 216 h 216"/>
                <a:gd name="T30" fmla="*/ 62 w 176"/>
                <a:gd name="T31" fmla="*/ 204 h 216"/>
                <a:gd name="T32" fmla="*/ 150 w 176"/>
                <a:gd name="T33" fmla="*/ 204 h 216"/>
                <a:gd name="T34" fmla="*/ 161 w 176"/>
                <a:gd name="T35" fmla="*/ 143 h 216"/>
                <a:gd name="T36" fmla="*/ 152 w 176"/>
                <a:gd name="T37" fmla="*/ 120 h 216"/>
                <a:gd name="T38" fmla="*/ 99 w 176"/>
                <a:gd name="T39" fmla="*/ 102 h 216"/>
                <a:gd name="T40" fmla="*/ 95 w 176"/>
                <a:gd name="T41" fmla="*/ 96 h 216"/>
                <a:gd name="T42" fmla="*/ 95 w 176"/>
                <a:gd name="T43" fmla="*/ 24 h 216"/>
                <a:gd name="T44" fmla="*/ 83 w 176"/>
                <a:gd name="T45" fmla="*/ 12 h 216"/>
                <a:gd name="T46" fmla="*/ 71 w 176"/>
                <a:gd name="T47" fmla="*/ 24 h 216"/>
                <a:gd name="T48" fmla="*/ 71 w 176"/>
                <a:gd name="T49" fmla="*/ 156 h 216"/>
                <a:gd name="T50" fmla="*/ 67 w 176"/>
                <a:gd name="T51" fmla="*/ 162 h 216"/>
                <a:gd name="T52" fmla="*/ 60 w 176"/>
                <a:gd name="T53" fmla="*/ 159 h 216"/>
                <a:gd name="T54" fmla="*/ 17 w 176"/>
                <a:gd name="T55" fmla="*/ 120 h 216"/>
                <a:gd name="T56" fmla="*/ 14 w 176"/>
                <a:gd name="T57" fmla="*/ 121 h 216"/>
                <a:gd name="T58" fmla="*/ 16 w 176"/>
                <a:gd name="T59" fmla="*/ 135 h 216"/>
                <a:gd name="T60" fmla="*/ 62 w 176"/>
                <a:gd name="T61" fmla="*/ 20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6" h="216">
                  <a:moveTo>
                    <a:pt x="155" y="216"/>
                  </a:moveTo>
                  <a:cubicBezTo>
                    <a:pt x="59" y="216"/>
                    <a:pt x="59" y="216"/>
                    <a:pt x="59" y="216"/>
                  </a:cubicBezTo>
                  <a:cubicBezTo>
                    <a:pt x="57" y="216"/>
                    <a:pt x="55" y="215"/>
                    <a:pt x="54" y="213"/>
                  </a:cubicBezTo>
                  <a:cubicBezTo>
                    <a:pt x="6" y="141"/>
                    <a:pt x="6" y="141"/>
                    <a:pt x="6" y="141"/>
                  </a:cubicBezTo>
                  <a:cubicBezTo>
                    <a:pt x="2" y="135"/>
                    <a:pt x="0" y="124"/>
                    <a:pt x="4" y="116"/>
                  </a:cubicBezTo>
                  <a:cubicBezTo>
                    <a:pt x="6" y="111"/>
                    <a:pt x="11" y="108"/>
                    <a:pt x="17" y="108"/>
                  </a:cubicBezTo>
                  <a:cubicBezTo>
                    <a:pt x="30" y="108"/>
                    <a:pt x="42" y="113"/>
                    <a:pt x="59" y="137"/>
                  </a:cubicBezTo>
                  <a:cubicBezTo>
                    <a:pt x="59" y="24"/>
                    <a:pt x="59" y="24"/>
                    <a:pt x="59" y="24"/>
                  </a:cubicBezTo>
                  <a:cubicBezTo>
                    <a:pt x="59" y="11"/>
                    <a:pt x="70" y="0"/>
                    <a:pt x="83" y="0"/>
                  </a:cubicBezTo>
                  <a:cubicBezTo>
                    <a:pt x="96" y="0"/>
                    <a:pt x="107" y="11"/>
                    <a:pt x="107" y="24"/>
                  </a:cubicBezTo>
                  <a:cubicBezTo>
                    <a:pt x="107" y="92"/>
                    <a:pt x="107" y="92"/>
                    <a:pt x="107" y="92"/>
                  </a:cubicBezTo>
                  <a:cubicBezTo>
                    <a:pt x="156" y="108"/>
                    <a:pt x="156" y="108"/>
                    <a:pt x="156" y="108"/>
                  </a:cubicBezTo>
                  <a:cubicBezTo>
                    <a:pt x="172" y="113"/>
                    <a:pt x="176" y="131"/>
                    <a:pt x="173" y="145"/>
                  </a:cubicBezTo>
                  <a:cubicBezTo>
                    <a:pt x="161" y="211"/>
                    <a:pt x="161" y="211"/>
                    <a:pt x="161" y="211"/>
                  </a:cubicBezTo>
                  <a:cubicBezTo>
                    <a:pt x="161" y="214"/>
                    <a:pt x="158" y="216"/>
                    <a:pt x="155" y="216"/>
                  </a:cubicBezTo>
                  <a:close/>
                  <a:moveTo>
                    <a:pt x="62" y="204"/>
                  </a:moveTo>
                  <a:cubicBezTo>
                    <a:pt x="150" y="204"/>
                    <a:pt x="150" y="204"/>
                    <a:pt x="150" y="204"/>
                  </a:cubicBezTo>
                  <a:cubicBezTo>
                    <a:pt x="161" y="143"/>
                    <a:pt x="161" y="143"/>
                    <a:pt x="161" y="143"/>
                  </a:cubicBezTo>
                  <a:cubicBezTo>
                    <a:pt x="163" y="134"/>
                    <a:pt x="161" y="123"/>
                    <a:pt x="152" y="120"/>
                  </a:cubicBezTo>
                  <a:cubicBezTo>
                    <a:pt x="99" y="102"/>
                    <a:pt x="99" y="102"/>
                    <a:pt x="99" y="102"/>
                  </a:cubicBezTo>
                  <a:cubicBezTo>
                    <a:pt x="97" y="101"/>
                    <a:pt x="95" y="99"/>
                    <a:pt x="95" y="96"/>
                  </a:cubicBezTo>
                  <a:cubicBezTo>
                    <a:pt x="95" y="24"/>
                    <a:pt x="95" y="24"/>
                    <a:pt x="95" y="24"/>
                  </a:cubicBezTo>
                  <a:cubicBezTo>
                    <a:pt x="95" y="17"/>
                    <a:pt x="90" y="12"/>
                    <a:pt x="83" y="12"/>
                  </a:cubicBezTo>
                  <a:cubicBezTo>
                    <a:pt x="77" y="12"/>
                    <a:pt x="71" y="18"/>
                    <a:pt x="71" y="24"/>
                  </a:cubicBezTo>
                  <a:cubicBezTo>
                    <a:pt x="71" y="156"/>
                    <a:pt x="71" y="156"/>
                    <a:pt x="71" y="156"/>
                  </a:cubicBezTo>
                  <a:cubicBezTo>
                    <a:pt x="71" y="159"/>
                    <a:pt x="69" y="161"/>
                    <a:pt x="67" y="162"/>
                  </a:cubicBezTo>
                  <a:cubicBezTo>
                    <a:pt x="64" y="163"/>
                    <a:pt x="62" y="162"/>
                    <a:pt x="60" y="159"/>
                  </a:cubicBezTo>
                  <a:cubicBezTo>
                    <a:pt x="37" y="123"/>
                    <a:pt x="26" y="120"/>
                    <a:pt x="17" y="120"/>
                  </a:cubicBezTo>
                  <a:cubicBezTo>
                    <a:pt x="15" y="120"/>
                    <a:pt x="15" y="121"/>
                    <a:pt x="14" y="121"/>
                  </a:cubicBezTo>
                  <a:cubicBezTo>
                    <a:pt x="13" y="124"/>
                    <a:pt x="14" y="131"/>
                    <a:pt x="16" y="135"/>
                  </a:cubicBezTo>
                  <a:lnTo>
                    <a:pt x="62"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7" name="Freeform 106">
              <a:extLst>
                <a:ext uri="{FF2B5EF4-FFF2-40B4-BE49-F238E27FC236}">
                  <a16:creationId xmlns:a16="http://schemas.microsoft.com/office/drawing/2014/main" id="{BD9B7B3C-0689-BA4C-ABBF-BCE7E3B46DB5}"/>
                </a:ext>
              </a:extLst>
            </p:cNvPr>
            <p:cNvSpPr>
              <a:spLocks/>
            </p:cNvSpPr>
            <p:nvPr/>
          </p:nvSpPr>
          <p:spPr bwMode="auto">
            <a:xfrm>
              <a:off x="1656"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8" name="Freeform 107">
              <a:extLst>
                <a:ext uri="{FF2B5EF4-FFF2-40B4-BE49-F238E27FC236}">
                  <a16:creationId xmlns:a16="http://schemas.microsoft.com/office/drawing/2014/main" id="{C9272C8E-5CB2-4643-AEA6-BE716984C944}"/>
                </a:ext>
              </a:extLst>
            </p:cNvPr>
            <p:cNvSpPr>
              <a:spLocks/>
            </p:cNvSpPr>
            <p:nvPr/>
          </p:nvSpPr>
          <p:spPr bwMode="auto">
            <a:xfrm>
              <a:off x="1638" y="3031"/>
              <a:ext cx="55" cy="55"/>
            </a:xfrm>
            <a:custGeom>
              <a:avLst/>
              <a:gdLst>
                <a:gd name="T0" fmla="*/ 6 w 37"/>
                <a:gd name="T1" fmla="*/ 37 h 37"/>
                <a:gd name="T2" fmla="*/ 2 w 37"/>
                <a:gd name="T3" fmla="*/ 35 h 37"/>
                <a:gd name="T4" fmla="*/ 2 w 37"/>
                <a:gd name="T5" fmla="*/ 27 h 37"/>
                <a:gd name="T6" fmla="*/ 26 w 37"/>
                <a:gd name="T7" fmla="*/ 3 h 37"/>
                <a:gd name="T8" fmla="*/ 34 w 37"/>
                <a:gd name="T9" fmla="*/ 3 h 37"/>
                <a:gd name="T10" fmla="*/ 34 w 37"/>
                <a:gd name="T11" fmla="*/ 11 h 37"/>
                <a:gd name="T12" fmla="*/ 10 w 37"/>
                <a:gd name="T13" fmla="*/ 35 h 37"/>
                <a:gd name="T14" fmla="*/ 6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6" y="37"/>
                  </a:moveTo>
                  <a:cubicBezTo>
                    <a:pt x="5" y="37"/>
                    <a:pt x="3" y="36"/>
                    <a:pt x="2" y="35"/>
                  </a:cubicBezTo>
                  <a:cubicBezTo>
                    <a:pt x="0" y="33"/>
                    <a:pt x="0" y="29"/>
                    <a:pt x="2" y="27"/>
                  </a:cubicBezTo>
                  <a:cubicBezTo>
                    <a:pt x="26" y="3"/>
                    <a:pt x="26" y="3"/>
                    <a:pt x="26" y="3"/>
                  </a:cubicBezTo>
                  <a:cubicBezTo>
                    <a:pt x="28" y="0"/>
                    <a:pt x="32" y="0"/>
                    <a:pt x="34" y="3"/>
                  </a:cubicBezTo>
                  <a:cubicBezTo>
                    <a:pt x="37" y="5"/>
                    <a:pt x="37" y="9"/>
                    <a:pt x="34" y="11"/>
                  </a:cubicBezTo>
                  <a:cubicBezTo>
                    <a:pt x="10" y="35"/>
                    <a:pt x="10" y="35"/>
                    <a:pt x="10" y="35"/>
                  </a:cubicBezTo>
                  <a:cubicBezTo>
                    <a:pt x="9" y="36"/>
                    <a:pt x="8" y="37"/>
                    <a:pt x="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9" name="Freeform 108">
              <a:extLst>
                <a:ext uri="{FF2B5EF4-FFF2-40B4-BE49-F238E27FC236}">
                  <a16:creationId xmlns:a16="http://schemas.microsoft.com/office/drawing/2014/main" id="{CA4C5504-30D4-1D40-B292-CD5DA723192D}"/>
                </a:ext>
              </a:extLst>
            </p:cNvPr>
            <p:cNvSpPr>
              <a:spLocks/>
            </p:cNvSpPr>
            <p:nvPr/>
          </p:nvSpPr>
          <p:spPr bwMode="auto">
            <a:xfrm>
              <a:off x="1585" y="2997"/>
              <a:ext cx="18" cy="71"/>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3"/>
                    <a:pt x="3" y="0"/>
                    <a:pt x="6" y="0"/>
                  </a:cubicBezTo>
                  <a:cubicBezTo>
                    <a:pt x="10" y="0"/>
                    <a:pt x="12" y="3"/>
                    <a:pt x="12" y="6"/>
                  </a:cubicBezTo>
                  <a:cubicBezTo>
                    <a:pt x="12" y="42"/>
                    <a:pt x="12" y="42"/>
                    <a:pt x="12" y="42"/>
                  </a:cubicBezTo>
                  <a:cubicBezTo>
                    <a:pt x="12" y="45"/>
                    <a:pt x="10"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30" name="Freeform 109">
              <a:extLst>
                <a:ext uri="{FF2B5EF4-FFF2-40B4-BE49-F238E27FC236}">
                  <a16:creationId xmlns:a16="http://schemas.microsoft.com/office/drawing/2014/main" id="{7B5112E2-4CA4-294E-BC9B-DD315AEE8935}"/>
                </a:ext>
              </a:extLst>
            </p:cNvPr>
            <p:cNvSpPr>
              <a:spLocks/>
            </p:cNvSpPr>
            <p:nvPr/>
          </p:nvSpPr>
          <p:spPr bwMode="auto">
            <a:xfrm>
              <a:off x="1478" y="3031"/>
              <a:ext cx="55" cy="55"/>
            </a:xfrm>
            <a:custGeom>
              <a:avLst/>
              <a:gdLst>
                <a:gd name="T0" fmla="*/ 30 w 37"/>
                <a:gd name="T1" fmla="*/ 37 h 37"/>
                <a:gd name="T2" fmla="*/ 26 w 37"/>
                <a:gd name="T3" fmla="*/ 35 h 37"/>
                <a:gd name="T4" fmla="*/ 2 w 37"/>
                <a:gd name="T5" fmla="*/ 11 h 37"/>
                <a:gd name="T6" fmla="*/ 2 w 37"/>
                <a:gd name="T7" fmla="*/ 3 h 37"/>
                <a:gd name="T8" fmla="*/ 10 w 37"/>
                <a:gd name="T9" fmla="*/ 3 h 37"/>
                <a:gd name="T10" fmla="*/ 34 w 37"/>
                <a:gd name="T11" fmla="*/ 27 h 37"/>
                <a:gd name="T12" fmla="*/ 34 w 37"/>
                <a:gd name="T13" fmla="*/ 35 h 37"/>
                <a:gd name="T14" fmla="*/ 30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30" y="37"/>
                  </a:moveTo>
                  <a:cubicBezTo>
                    <a:pt x="29" y="37"/>
                    <a:pt x="27" y="36"/>
                    <a:pt x="26" y="35"/>
                  </a:cubicBezTo>
                  <a:cubicBezTo>
                    <a:pt x="2" y="11"/>
                    <a:pt x="2" y="11"/>
                    <a:pt x="2" y="11"/>
                  </a:cubicBezTo>
                  <a:cubicBezTo>
                    <a:pt x="0" y="9"/>
                    <a:pt x="0" y="5"/>
                    <a:pt x="2" y="3"/>
                  </a:cubicBezTo>
                  <a:cubicBezTo>
                    <a:pt x="4" y="0"/>
                    <a:pt x="8" y="0"/>
                    <a:pt x="10" y="3"/>
                  </a:cubicBezTo>
                  <a:cubicBezTo>
                    <a:pt x="34" y="27"/>
                    <a:pt x="34" y="27"/>
                    <a:pt x="34" y="27"/>
                  </a:cubicBezTo>
                  <a:cubicBezTo>
                    <a:pt x="37" y="29"/>
                    <a:pt x="37" y="33"/>
                    <a:pt x="34" y="35"/>
                  </a:cubicBezTo>
                  <a:cubicBezTo>
                    <a:pt x="33" y="36"/>
                    <a:pt x="32" y="37"/>
                    <a:pt x="3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31" name="Freeform 110">
              <a:extLst>
                <a:ext uri="{FF2B5EF4-FFF2-40B4-BE49-F238E27FC236}">
                  <a16:creationId xmlns:a16="http://schemas.microsoft.com/office/drawing/2014/main" id="{B8173CE6-5D1A-A846-84AC-EC2E79F0576F}"/>
                </a:ext>
              </a:extLst>
            </p:cNvPr>
            <p:cNvSpPr>
              <a:spLocks/>
            </p:cNvSpPr>
            <p:nvPr/>
          </p:nvSpPr>
          <p:spPr bwMode="auto">
            <a:xfrm>
              <a:off x="1443"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32" name="Group 48">
            <a:extLst>
              <a:ext uri="{FF2B5EF4-FFF2-40B4-BE49-F238E27FC236}">
                <a16:creationId xmlns:a16="http://schemas.microsoft.com/office/drawing/2014/main" id="{845CA248-13D3-B844-9F40-7BA5E1132E69}"/>
              </a:ext>
            </a:extLst>
          </p:cNvPr>
          <p:cNvGrpSpPr>
            <a:grpSpLocks noChangeAspect="1"/>
          </p:cNvGrpSpPr>
          <p:nvPr userDrawn="1"/>
        </p:nvGrpSpPr>
        <p:grpSpPr bwMode="auto">
          <a:xfrm>
            <a:off x="10941132" y="3109340"/>
            <a:ext cx="515826" cy="496764"/>
            <a:chOff x="6532" y="451"/>
            <a:chExt cx="433" cy="417"/>
          </a:xfrm>
          <a:solidFill>
            <a:schemeClr val="accent1"/>
          </a:solidFill>
        </p:grpSpPr>
        <p:sp>
          <p:nvSpPr>
            <p:cNvPr id="333" name="Freeform 49">
              <a:extLst>
                <a:ext uri="{FF2B5EF4-FFF2-40B4-BE49-F238E27FC236}">
                  <a16:creationId xmlns:a16="http://schemas.microsoft.com/office/drawing/2014/main" id="{17E6D66F-E2A5-7445-867C-00B311AB2CDF}"/>
                </a:ext>
              </a:extLst>
            </p:cNvPr>
            <p:cNvSpPr>
              <a:spLocks/>
            </p:cNvSpPr>
            <p:nvPr/>
          </p:nvSpPr>
          <p:spPr bwMode="auto">
            <a:xfrm>
              <a:off x="6837" y="621"/>
              <a:ext cx="128" cy="94"/>
            </a:xfrm>
            <a:custGeom>
              <a:avLst/>
              <a:gdLst>
                <a:gd name="T0" fmla="*/ 7 w 86"/>
                <a:gd name="T1" fmla="*/ 64 h 64"/>
                <a:gd name="T2" fmla="*/ 3 w 86"/>
                <a:gd name="T3" fmla="*/ 63 h 64"/>
                <a:gd name="T4" fmla="*/ 1 w 86"/>
                <a:gd name="T5" fmla="*/ 55 h 64"/>
                <a:gd name="T6" fmla="*/ 34 w 86"/>
                <a:gd name="T7" fmla="*/ 3 h 64"/>
                <a:gd name="T8" fmla="*/ 38 w 86"/>
                <a:gd name="T9" fmla="*/ 0 h 64"/>
                <a:gd name="T10" fmla="*/ 43 w 86"/>
                <a:gd name="T11" fmla="*/ 2 h 64"/>
                <a:gd name="T12" fmla="*/ 84 w 86"/>
                <a:gd name="T13" fmla="*/ 48 h 64"/>
                <a:gd name="T14" fmla="*/ 84 w 86"/>
                <a:gd name="T15" fmla="*/ 56 h 64"/>
                <a:gd name="T16" fmla="*/ 75 w 86"/>
                <a:gd name="T17" fmla="*/ 56 h 64"/>
                <a:gd name="T18" fmla="*/ 40 w 86"/>
                <a:gd name="T19" fmla="*/ 16 h 64"/>
                <a:gd name="T20" fmla="*/ 12 w 86"/>
                <a:gd name="T21" fmla="*/ 61 h 64"/>
                <a:gd name="T22" fmla="*/ 7 w 86"/>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64">
                  <a:moveTo>
                    <a:pt x="7" y="64"/>
                  </a:moveTo>
                  <a:cubicBezTo>
                    <a:pt x="5" y="64"/>
                    <a:pt x="4" y="64"/>
                    <a:pt x="3" y="63"/>
                  </a:cubicBezTo>
                  <a:cubicBezTo>
                    <a:pt x="1" y="62"/>
                    <a:pt x="0" y="58"/>
                    <a:pt x="1" y="55"/>
                  </a:cubicBezTo>
                  <a:cubicBezTo>
                    <a:pt x="34" y="3"/>
                    <a:pt x="34" y="3"/>
                    <a:pt x="34" y="3"/>
                  </a:cubicBezTo>
                  <a:cubicBezTo>
                    <a:pt x="35" y="1"/>
                    <a:pt x="36" y="0"/>
                    <a:pt x="38" y="0"/>
                  </a:cubicBezTo>
                  <a:cubicBezTo>
                    <a:pt x="40" y="0"/>
                    <a:pt x="42" y="1"/>
                    <a:pt x="43" y="2"/>
                  </a:cubicBezTo>
                  <a:cubicBezTo>
                    <a:pt x="84" y="48"/>
                    <a:pt x="84" y="48"/>
                    <a:pt x="84" y="48"/>
                  </a:cubicBezTo>
                  <a:cubicBezTo>
                    <a:pt x="86" y="50"/>
                    <a:pt x="86" y="54"/>
                    <a:pt x="84" y="56"/>
                  </a:cubicBezTo>
                  <a:cubicBezTo>
                    <a:pt x="81" y="58"/>
                    <a:pt x="78" y="58"/>
                    <a:pt x="75" y="56"/>
                  </a:cubicBezTo>
                  <a:cubicBezTo>
                    <a:pt x="40" y="16"/>
                    <a:pt x="40" y="16"/>
                    <a:pt x="40" y="16"/>
                  </a:cubicBezTo>
                  <a:cubicBezTo>
                    <a:pt x="12" y="61"/>
                    <a:pt x="12" y="61"/>
                    <a:pt x="12" y="61"/>
                  </a:cubicBezTo>
                  <a:cubicBezTo>
                    <a:pt x="11" y="63"/>
                    <a:pt x="9" y="64"/>
                    <a:pt x="7"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4" name="Freeform 50">
              <a:extLst>
                <a:ext uri="{FF2B5EF4-FFF2-40B4-BE49-F238E27FC236}">
                  <a16:creationId xmlns:a16="http://schemas.microsoft.com/office/drawing/2014/main" id="{A947C942-EA82-4B48-9330-14A742F71BE2}"/>
                </a:ext>
              </a:extLst>
            </p:cNvPr>
            <p:cNvSpPr>
              <a:spLocks/>
            </p:cNvSpPr>
            <p:nvPr/>
          </p:nvSpPr>
          <p:spPr bwMode="auto">
            <a:xfrm>
              <a:off x="6759" y="621"/>
              <a:ext cx="157" cy="233"/>
            </a:xfrm>
            <a:custGeom>
              <a:avLst/>
              <a:gdLst>
                <a:gd name="T0" fmla="*/ 7 w 106"/>
                <a:gd name="T1" fmla="*/ 158 h 158"/>
                <a:gd name="T2" fmla="*/ 1 w 106"/>
                <a:gd name="T3" fmla="*/ 154 h 158"/>
                <a:gd name="T4" fmla="*/ 5 w 106"/>
                <a:gd name="T5" fmla="*/ 147 h 158"/>
                <a:gd name="T6" fmla="*/ 74 w 106"/>
                <a:gd name="T7" fmla="*/ 94 h 158"/>
                <a:gd name="T8" fmla="*/ 86 w 106"/>
                <a:gd name="T9" fmla="*/ 8 h 158"/>
                <a:gd name="T10" fmla="*/ 90 w 106"/>
                <a:gd name="T11" fmla="*/ 1 h 158"/>
                <a:gd name="T12" fmla="*/ 97 w 106"/>
                <a:gd name="T13" fmla="*/ 5 h 158"/>
                <a:gd name="T14" fmla="*/ 84 w 106"/>
                <a:gd name="T15" fmla="*/ 100 h 158"/>
                <a:gd name="T16" fmla="*/ 8 w 106"/>
                <a:gd name="T17" fmla="*/ 158 h 158"/>
                <a:gd name="T18" fmla="*/ 7 w 106"/>
                <a:gd name="T19"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58">
                  <a:moveTo>
                    <a:pt x="7" y="158"/>
                  </a:moveTo>
                  <a:cubicBezTo>
                    <a:pt x="4" y="158"/>
                    <a:pt x="2" y="157"/>
                    <a:pt x="1" y="154"/>
                  </a:cubicBezTo>
                  <a:cubicBezTo>
                    <a:pt x="0" y="151"/>
                    <a:pt x="2" y="147"/>
                    <a:pt x="5" y="147"/>
                  </a:cubicBezTo>
                  <a:cubicBezTo>
                    <a:pt x="34" y="139"/>
                    <a:pt x="59" y="121"/>
                    <a:pt x="74" y="94"/>
                  </a:cubicBezTo>
                  <a:cubicBezTo>
                    <a:pt x="89" y="68"/>
                    <a:pt x="93" y="38"/>
                    <a:pt x="86" y="8"/>
                  </a:cubicBezTo>
                  <a:cubicBezTo>
                    <a:pt x="85" y="5"/>
                    <a:pt x="87" y="2"/>
                    <a:pt x="90" y="1"/>
                  </a:cubicBezTo>
                  <a:cubicBezTo>
                    <a:pt x="93" y="0"/>
                    <a:pt x="97" y="2"/>
                    <a:pt x="97" y="5"/>
                  </a:cubicBezTo>
                  <a:cubicBezTo>
                    <a:pt x="106" y="38"/>
                    <a:pt x="101" y="71"/>
                    <a:pt x="84" y="100"/>
                  </a:cubicBezTo>
                  <a:cubicBezTo>
                    <a:pt x="67" y="129"/>
                    <a:pt x="40" y="150"/>
                    <a:pt x="8" y="158"/>
                  </a:cubicBezTo>
                  <a:cubicBezTo>
                    <a:pt x="8" y="158"/>
                    <a:pt x="7" y="158"/>
                    <a:pt x="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5" name="Freeform 51">
              <a:extLst>
                <a:ext uri="{FF2B5EF4-FFF2-40B4-BE49-F238E27FC236}">
                  <a16:creationId xmlns:a16="http://schemas.microsoft.com/office/drawing/2014/main" id="{F6FECDDB-A3E0-AB42-AE11-B42BD5D93CE1}"/>
                </a:ext>
              </a:extLst>
            </p:cNvPr>
            <p:cNvSpPr>
              <a:spLocks/>
            </p:cNvSpPr>
            <p:nvPr/>
          </p:nvSpPr>
          <p:spPr bwMode="auto">
            <a:xfrm>
              <a:off x="6599" y="451"/>
              <a:ext cx="110" cy="112"/>
            </a:xfrm>
            <a:custGeom>
              <a:avLst/>
              <a:gdLst>
                <a:gd name="T0" fmla="*/ 68 w 74"/>
                <a:gd name="T1" fmla="*/ 76 h 76"/>
                <a:gd name="T2" fmla="*/ 67 w 74"/>
                <a:gd name="T3" fmla="*/ 76 h 76"/>
                <a:gd name="T4" fmla="*/ 6 w 74"/>
                <a:gd name="T5" fmla="*/ 70 h 76"/>
                <a:gd name="T6" fmla="*/ 1 w 74"/>
                <a:gd name="T7" fmla="*/ 67 h 76"/>
                <a:gd name="T8" fmla="*/ 1 w 74"/>
                <a:gd name="T9" fmla="*/ 61 h 76"/>
                <a:gd name="T10" fmla="*/ 24 w 74"/>
                <a:gd name="T11" fmla="*/ 5 h 76"/>
                <a:gd name="T12" fmla="*/ 32 w 74"/>
                <a:gd name="T13" fmla="*/ 1 h 76"/>
                <a:gd name="T14" fmla="*/ 35 w 74"/>
                <a:gd name="T15" fmla="*/ 9 h 76"/>
                <a:gd name="T16" fmla="*/ 15 w 74"/>
                <a:gd name="T17" fmla="*/ 58 h 76"/>
                <a:gd name="T18" fmla="*/ 68 w 74"/>
                <a:gd name="T19" fmla="*/ 64 h 76"/>
                <a:gd name="T20" fmla="*/ 74 w 74"/>
                <a:gd name="T21" fmla="*/ 70 h 76"/>
                <a:gd name="T22" fmla="*/ 68 w 74"/>
                <a:gd name="T2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76">
                  <a:moveTo>
                    <a:pt x="68" y="76"/>
                  </a:moveTo>
                  <a:cubicBezTo>
                    <a:pt x="67" y="76"/>
                    <a:pt x="67" y="76"/>
                    <a:pt x="67" y="76"/>
                  </a:cubicBezTo>
                  <a:cubicBezTo>
                    <a:pt x="6" y="70"/>
                    <a:pt x="6" y="70"/>
                    <a:pt x="6" y="70"/>
                  </a:cubicBezTo>
                  <a:cubicBezTo>
                    <a:pt x="4" y="69"/>
                    <a:pt x="2" y="68"/>
                    <a:pt x="1" y="67"/>
                  </a:cubicBezTo>
                  <a:cubicBezTo>
                    <a:pt x="1" y="65"/>
                    <a:pt x="0" y="63"/>
                    <a:pt x="1" y="61"/>
                  </a:cubicBezTo>
                  <a:cubicBezTo>
                    <a:pt x="24" y="5"/>
                    <a:pt x="24" y="5"/>
                    <a:pt x="24" y="5"/>
                  </a:cubicBezTo>
                  <a:cubicBezTo>
                    <a:pt x="25" y="1"/>
                    <a:pt x="29" y="0"/>
                    <a:pt x="32" y="1"/>
                  </a:cubicBezTo>
                  <a:cubicBezTo>
                    <a:pt x="35" y="2"/>
                    <a:pt x="36" y="6"/>
                    <a:pt x="35" y="9"/>
                  </a:cubicBezTo>
                  <a:cubicBezTo>
                    <a:pt x="15" y="58"/>
                    <a:pt x="15" y="58"/>
                    <a:pt x="15" y="58"/>
                  </a:cubicBezTo>
                  <a:cubicBezTo>
                    <a:pt x="68" y="64"/>
                    <a:pt x="68" y="64"/>
                    <a:pt x="68" y="64"/>
                  </a:cubicBezTo>
                  <a:cubicBezTo>
                    <a:pt x="71" y="64"/>
                    <a:pt x="74" y="67"/>
                    <a:pt x="74" y="70"/>
                  </a:cubicBezTo>
                  <a:cubicBezTo>
                    <a:pt x="73" y="73"/>
                    <a:pt x="71" y="76"/>
                    <a:pt x="68"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6" name="Freeform 52">
              <a:extLst>
                <a:ext uri="{FF2B5EF4-FFF2-40B4-BE49-F238E27FC236}">
                  <a16:creationId xmlns:a16="http://schemas.microsoft.com/office/drawing/2014/main" id="{368296E1-91C7-0142-92A5-9FC30718B4EF}"/>
                </a:ext>
              </a:extLst>
            </p:cNvPr>
            <p:cNvSpPr>
              <a:spLocks/>
            </p:cNvSpPr>
            <p:nvPr/>
          </p:nvSpPr>
          <p:spPr bwMode="auto">
            <a:xfrm>
              <a:off x="6599" y="491"/>
              <a:ext cx="269" cy="81"/>
            </a:xfrm>
            <a:custGeom>
              <a:avLst/>
              <a:gdLst>
                <a:gd name="T0" fmla="*/ 175 w 182"/>
                <a:gd name="T1" fmla="*/ 55 h 55"/>
                <a:gd name="T2" fmla="*/ 171 w 182"/>
                <a:gd name="T3" fmla="*/ 53 h 55"/>
                <a:gd name="T4" fmla="*/ 94 w 182"/>
                <a:gd name="T5" fmla="*/ 14 h 55"/>
                <a:gd name="T6" fmla="*/ 11 w 182"/>
                <a:gd name="T7" fmla="*/ 41 h 55"/>
                <a:gd name="T8" fmla="*/ 2 w 182"/>
                <a:gd name="T9" fmla="*/ 40 h 55"/>
                <a:gd name="T10" fmla="*/ 3 w 182"/>
                <a:gd name="T11" fmla="*/ 32 h 55"/>
                <a:gd name="T12" fmla="*/ 94 w 182"/>
                <a:gd name="T13" fmla="*/ 2 h 55"/>
                <a:gd name="T14" fmla="*/ 180 w 182"/>
                <a:gd name="T15" fmla="*/ 45 h 55"/>
                <a:gd name="T16" fmla="*/ 179 w 182"/>
                <a:gd name="T17" fmla="*/ 53 h 55"/>
                <a:gd name="T18" fmla="*/ 175 w 182"/>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55">
                  <a:moveTo>
                    <a:pt x="175" y="55"/>
                  </a:moveTo>
                  <a:cubicBezTo>
                    <a:pt x="174" y="55"/>
                    <a:pt x="172" y="54"/>
                    <a:pt x="171" y="53"/>
                  </a:cubicBezTo>
                  <a:cubicBezTo>
                    <a:pt x="151" y="30"/>
                    <a:pt x="124" y="16"/>
                    <a:pt x="94" y="14"/>
                  </a:cubicBezTo>
                  <a:cubicBezTo>
                    <a:pt x="63" y="12"/>
                    <a:pt x="34" y="21"/>
                    <a:pt x="11" y="41"/>
                  </a:cubicBezTo>
                  <a:cubicBezTo>
                    <a:pt x="8" y="43"/>
                    <a:pt x="4" y="43"/>
                    <a:pt x="2" y="40"/>
                  </a:cubicBezTo>
                  <a:cubicBezTo>
                    <a:pt x="0" y="38"/>
                    <a:pt x="0" y="34"/>
                    <a:pt x="3" y="32"/>
                  </a:cubicBezTo>
                  <a:cubicBezTo>
                    <a:pt x="28" y="10"/>
                    <a:pt x="61" y="0"/>
                    <a:pt x="94" y="2"/>
                  </a:cubicBezTo>
                  <a:cubicBezTo>
                    <a:pt x="128" y="4"/>
                    <a:pt x="159" y="20"/>
                    <a:pt x="180" y="45"/>
                  </a:cubicBezTo>
                  <a:cubicBezTo>
                    <a:pt x="182" y="47"/>
                    <a:pt x="182" y="51"/>
                    <a:pt x="179" y="53"/>
                  </a:cubicBezTo>
                  <a:cubicBezTo>
                    <a:pt x="178" y="54"/>
                    <a:pt x="177" y="55"/>
                    <a:pt x="175"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7" name="Freeform 53">
              <a:extLst>
                <a:ext uri="{FF2B5EF4-FFF2-40B4-BE49-F238E27FC236}">
                  <a16:creationId xmlns:a16="http://schemas.microsoft.com/office/drawing/2014/main" id="{58A5879A-4845-1A4E-AD7C-5245A79764CB}"/>
                </a:ext>
              </a:extLst>
            </p:cNvPr>
            <p:cNvSpPr>
              <a:spLocks/>
            </p:cNvSpPr>
            <p:nvPr/>
          </p:nvSpPr>
          <p:spPr bwMode="auto">
            <a:xfrm>
              <a:off x="6568" y="754"/>
              <a:ext cx="108" cy="114"/>
            </a:xfrm>
            <a:custGeom>
              <a:avLst/>
              <a:gdLst>
                <a:gd name="T0" fmla="*/ 7 w 73"/>
                <a:gd name="T1" fmla="*/ 77 h 77"/>
                <a:gd name="T2" fmla="*/ 1 w 73"/>
                <a:gd name="T3" fmla="*/ 72 h 77"/>
                <a:gd name="T4" fmla="*/ 6 w 73"/>
                <a:gd name="T5" fmla="*/ 65 h 77"/>
                <a:gd name="T6" fmla="*/ 58 w 73"/>
                <a:gd name="T7" fmla="*/ 57 h 77"/>
                <a:gd name="T8" fmla="*/ 36 w 73"/>
                <a:gd name="T9" fmla="*/ 9 h 77"/>
                <a:gd name="T10" fmla="*/ 39 w 73"/>
                <a:gd name="T11" fmla="*/ 1 h 77"/>
                <a:gd name="T12" fmla="*/ 47 w 73"/>
                <a:gd name="T13" fmla="*/ 4 h 77"/>
                <a:gd name="T14" fmla="*/ 73 w 73"/>
                <a:gd name="T15" fmla="*/ 60 h 77"/>
                <a:gd name="T16" fmla="*/ 73 w 73"/>
                <a:gd name="T17" fmla="*/ 65 h 77"/>
                <a:gd name="T18" fmla="*/ 68 w 73"/>
                <a:gd name="T19" fmla="*/ 68 h 77"/>
                <a:gd name="T20" fmla="*/ 7 w 73"/>
                <a:gd name="T21" fmla="*/ 77 h 77"/>
                <a:gd name="T22" fmla="*/ 7 w 73"/>
                <a:gd name="T23"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7">
                  <a:moveTo>
                    <a:pt x="7" y="77"/>
                  </a:moveTo>
                  <a:cubicBezTo>
                    <a:pt x="4" y="77"/>
                    <a:pt x="1" y="75"/>
                    <a:pt x="1" y="72"/>
                  </a:cubicBezTo>
                  <a:cubicBezTo>
                    <a:pt x="0" y="69"/>
                    <a:pt x="2" y="66"/>
                    <a:pt x="6" y="65"/>
                  </a:cubicBezTo>
                  <a:cubicBezTo>
                    <a:pt x="58" y="57"/>
                    <a:pt x="58" y="57"/>
                    <a:pt x="58" y="57"/>
                  </a:cubicBezTo>
                  <a:cubicBezTo>
                    <a:pt x="36" y="9"/>
                    <a:pt x="36" y="9"/>
                    <a:pt x="36" y="9"/>
                  </a:cubicBezTo>
                  <a:cubicBezTo>
                    <a:pt x="35" y="6"/>
                    <a:pt x="36" y="2"/>
                    <a:pt x="39" y="1"/>
                  </a:cubicBezTo>
                  <a:cubicBezTo>
                    <a:pt x="42" y="0"/>
                    <a:pt x="46" y="1"/>
                    <a:pt x="47" y="4"/>
                  </a:cubicBezTo>
                  <a:cubicBezTo>
                    <a:pt x="73" y="60"/>
                    <a:pt x="73" y="60"/>
                    <a:pt x="73" y="60"/>
                  </a:cubicBezTo>
                  <a:cubicBezTo>
                    <a:pt x="73" y="61"/>
                    <a:pt x="73" y="63"/>
                    <a:pt x="73" y="65"/>
                  </a:cubicBezTo>
                  <a:cubicBezTo>
                    <a:pt x="72" y="67"/>
                    <a:pt x="70" y="68"/>
                    <a:pt x="68" y="68"/>
                  </a:cubicBezTo>
                  <a:cubicBezTo>
                    <a:pt x="7" y="77"/>
                    <a:pt x="7" y="77"/>
                    <a:pt x="7" y="77"/>
                  </a:cubicBezTo>
                  <a:cubicBezTo>
                    <a:pt x="7" y="77"/>
                    <a:pt x="7" y="77"/>
                    <a:pt x="7"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8" name="Freeform 54">
              <a:extLst>
                <a:ext uri="{FF2B5EF4-FFF2-40B4-BE49-F238E27FC236}">
                  <a16:creationId xmlns:a16="http://schemas.microsoft.com/office/drawing/2014/main" id="{B1F284B8-040C-EA40-B415-8A9522FE867B}"/>
                </a:ext>
              </a:extLst>
            </p:cNvPr>
            <p:cNvSpPr>
              <a:spLocks/>
            </p:cNvSpPr>
            <p:nvPr/>
          </p:nvSpPr>
          <p:spPr bwMode="auto">
            <a:xfrm>
              <a:off x="6532" y="612"/>
              <a:ext cx="144" cy="242"/>
            </a:xfrm>
            <a:custGeom>
              <a:avLst/>
              <a:gdLst>
                <a:gd name="T0" fmla="*/ 90 w 97"/>
                <a:gd name="T1" fmla="*/ 164 h 164"/>
                <a:gd name="T2" fmla="*/ 88 w 97"/>
                <a:gd name="T3" fmla="*/ 163 h 164"/>
                <a:gd name="T4" fmla="*/ 17 w 97"/>
                <a:gd name="T5" fmla="*/ 100 h 164"/>
                <a:gd name="T6" fmla="*/ 11 w 97"/>
                <a:gd name="T7" fmla="*/ 4 h 164"/>
                <a:gd name="T8" fmla="*/ 19 w 97"/>
                <a:gd name="T9" fmla="*/ 1 h 164"/>
                <a:gd name="T10" fmla="*/ 22 w 97"/>
                <a:gd name="T11" fmla="*/ 8 h 164"/>
                <a:gd name="T12" fmla="*/ 27 w 97"/>
                <a:gd name="T13" fmla="*/ 94 h 164"/>
                <a:gd name="T14" fmla="*/ 92 w 97"/>
                <a:gd name="T15" fmla="*/ 152 h 164"/>
                <a:gd name="T16" fmla="*/ 96 w 97"/>
                <a:gd name="T17" fmla="*/ 160 h 164"/>
                <a:gd name="T18" fmla="*/ 90 w 97"/>
                <a:gd name="T19"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164">
                  <a:moveTo>
                    <a:pt x="90" y="164"/>
                  </a:moveTo>
                  <a:cubicBezTo>
                    <a:pt x="90" y="164"/>
                    <a:pt x="89" y="164"/>
                    <a:pt x="88" y="163"/>
                  </a:cubicBezTo>
                  <a:cubicBezTo>
                    <a:pt x="57" y="152"/>
                    <a:pt x="31" y="130"/>
                    <a:pt x="17" y="100"/>
                  </a:cubicBezTo>
                  <a:cubicBezTo>
                    <a:pt x="2" y="70"/>
                    <a:pt x="0" y="36"/>
                    <a:pt x="11" y="4"/>
                  </a:cubicBezTo>
                  <a:cubicBezTo>
                    <a:pt x="12" y="1"/>
                    <a:pt x="16" y="0"/>
                    <a:pt x="19" y="1"/>
                  </a:cubicBezTo>
                  <a:cubicBezTo>
                    <a:pt x="22" y="2"/>
                    <a:pt x="23" y="5"/>
                    <a:pt x="22" y="8"/>
                  </a:cubicBezTo>
                  <a:cubicBezTo>
                    <a:pt x="12" y="37"/>
                    <a:pt x="14" y="67"/>
                    <a:pt x="27" y="94"/>
                  </a:cubicBezTo>
                  <a:cubicBezTo>
                    <a:pt x="41" y="121"/>
                    <a:pt x="64" y="142"/>
                    <a:pt x="92" y="152"/>
                  </a:cubicBezTo>
                  <a:cubicBezTo>
                    <a:pt x="96" y="153"/>
                    <a:pt x="97" y="157"/>
                    <a:pt x="96" y="160"/>
                  </a:cubicBezTo>
                  <a:cubicBezTo>
                    <a:pt x="95" y="162"/>
                    <a:pt x="93" y="164"/>
                    <a:pt x="90"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39" name="Group 81">
            <a:extLst>
              <a:ext uri="{FF2B5EF4-FFF2-40B4-BE49-F238E27FC236}">
                <a16:creationId xmlns:a16="http://schemas.microsoft.com/office/drawing/2014/main" id="{6F0CCB4D-675F-F14F-99D5-2DD46749B800}"/>
              </a:ext>
            </a:extLst>
          </p:cNvPr>
          <p:cNvGrpSpPr>
            <a:grpSpLocks noChangeAspect="1"/>
          </p:cNvGrpSpPr>
          <p:nvPr userDrawn="1"/>
        </p:nvGrpSpPr>
        <p:grpSpPr bwMode="auto">
          <a:xfrm>
            <a:off x="798612" y="5509828"/>
            <a:ext cx="450851" cy="449782"/>
            <a:chOff x="1370" y="1720"/>
            <a:chExt cx="426" cy="425"/>
          </a:xfrm>
          <a:solidFill>
            <a:schemeClr val="accent1"/>
          </a:solidFill>
        </p:grpSpPr>
        <p:sp>
          <p:nvSpPr>
            <p:cNvPr id="340" name="Freeform 82">
              <a:extLst>
                <a:ext uri="{FF2B5EF4-FFF2-40B4-BE49-F238E27FC236}">
                  <a16:creationId xmlns:a16="http://schemas.microsoft.com/office/drawing/2014/main" id="{AFD37094-822A-F447-8CE7-9F103F960375}"/>
                </a:ext>
              </a:extLst>
            </p:cNvPr>
            <p:cNvSpPr>
              <a:spLocks/>
            </p:cNvSpPr>
            <p:nvPr/>
          </p:nvSpPr>
          <p:spPr bwMode="auto">
            <a:xfrm>
              <a:off x="1370" y="1755"/>
              <a:ext cx="426" cy="390"/>
            </a:xfrm>
            <a:custGeom>
              <a:avLst/>
              <a:gdLst>
                <a:gd name="T0" fmla="*/ 282 w 288"/>
                <a:gd name="T1" fmla="*/ 264 h 264"/>
                <a:gd name="T2" fmla="*/ 6 w 288"/>
                <a:gd name="T3" fmla="*/ 264 h 264"/>
                <a:gd name="T4" fmla="*/ 0 w 288"/>
                <a:gd name="T5" fmla="*/ 258 h 264"/>
                <a:gd name="T6" fmla="*/ 0 w 288"/>
                <a:gd name="T7" fmla="*/ 6 h 264"/>
                <a:gd name="T8" fmla="*/ 6 w 288"/>
                <a:gd name="T9" fmla="*/ 0 h 264"/>
                <a:gd name="T10" fmla="*/ 54 w 288"/>
                <a:gd name="T11" fmla="*/ 0 h 264"/>
                <a:gd name="T12" fmla="*/ 60 w 288"/>
                <a:gd name="T13" fmla="*/ 6 h 264"/>
                <a:gd name="T14" fmla="*/ 54 w 288"/>
                <a:gd name="T15" fmla="*/ 12 h 264"/>
                <a:gd name="T16" fmla="*/ 12 w 288"/>
                <a:gd name="T17" fmla="*/ 12 h 264"/>
                <a:gd name="T18" fmla="*/ 12 w 288"/>
                <a:gd name="T19" fmla="*/ 252 h 264"/>
                <a:gd name="T20" fmla="*/ 276 w 288"/>
                <a:gd name="T21" fmla="*/ 252 h 264"/>
                <a:gd name="T22" fmla="*/ 276 w 288"/>
                <a:gd name="T23" fmla="*/ 12 h 264"/>
                <a:gd name="T24" fmla="*/ 234 w 288"/>
                <a:gd name="T25" fmla="*/ 12 h 264"/>
                <a:gd name="T26" fmla="*/ 228 w 288"/>
                <a:gd name="T27" fmla="*/ 6 h 264"/>
                <a:gd name="T28" fmla="*/ 234 w 288"/>
                <a:gd name="T29" fmla="*/ 0 h 264"/>
                <a:gd name="T30" fmla="*/ 282 w 288"/>
                <a:gd name="T31" fmla="*/ 0 h 264"/>
                <a:gd name="T32" fmla="*/ 288 w 288"/>
                <a:gd name="T33" fmla="*/ 6 h 264"/>
                <a:gd name="T34" fmla="*/ 288 w 288"/>
                <a:gd name="T35" fmla="*/ 258 h 264"/>
                <a:gd name="T36" fmla="*/ 282 w 288"/>
                <a:gd name="T37"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264">
                  <a:moveTo>
                    <a:pt x="282" y="264"/>
                  </a:moveTo>
                  <a:cubicBezTo>
                    <a:pt x="6" y="264"/>
                    <a:pt x="6" y="264"/>
                    <a:pt x="6" y="264"/>
                  </a:cubicBezTo>
                  <a:cubicBezTo>
                    <a:pt x="3" y="264"/>
                    <a:pt x="0" y="261"/>
                    <a:pt x="0" y="258"/>
                  </a:cubicBezTo>
                  <a:cubicBezTo>
                    <a:pt x="0" y="6"/>
                    <a:pt x="0" y="6"/>
                    <a:pt x="0" y="6"/>
                  </a:cubicBezTo>
                  <a:cubicBezTo>
                    <a:pt x="0" y="2"/>
                    <a:pt x="3" y="0"/>
                    <a:pt x="6" y="0"/>
                  </a:cubicBezTo>
                  <a:cubicBezTo>
                    <a:pt x="54" y="0"/>
                    <a:pt x="54" y="0"/>
                    <a:pt x="54" y="0"/>
                  </a:cubicBezTo>
                  <a:cubicBezTo>
                    <a:pt x="58" y="0"/>
                    <a:pt x="60" y="2"/>
                    <a:pt x="60" y="6"/>
                  </a:cubicBezTo>
                  <a:cubicBezTo>
                    <a:pt x="60" y="9"/>
                    <a:pt x="58" y="12"/>
                    <a:pt x="54" y="12"/>
                  </a:cubicBezTo>
                  <a:cubicBezTo>
                    <a:pt x="12" y="12"/>
                    <a:pt x="12" y="12"/>
                    <a:pt x="12" y="12"/>
                  </a:cubicBezTo>
                  <a:cubicBezTo>
                    <a:pt x="12" y="252"/>
                    <a:pt x="12" y="252"/>
                    <a:pt x="12" y="252"/>
                  </a:cubicBezTo>
                  <a:cubicBezTo>
                    <a:pt x="276" y="252"/>
                    <a:pt x="276" y="252"/>
                    <a:pt x="276" y="252"/>
                  </a:cubicBezTo>
                  <a:cubicBezTo>
                    <a:pt x="276" y="12"/>
                    <a:pt x="276" y="12"/>
                    <a:pt x="276" y="12"/>
                  </a:cubicBezTo>
                  <a:cubicBezTo>
                    <a:pt x="234" y="12"/>
                    <a:pt x="234" y="12"/>
                    <a:pt x="234" y="12"/>
                  </a:cubicBezTo>
                  <a:cubicBezTo>
                    <a:pt x="231" y="12"/>
                    <a:pt x="228" y="9"/>
                    <a:pt x="228" y="6"/>
                  </a:cubicBezTo>
                  <a:cubicBezTo>
                    <a:pt x="228" y="2"/>
                    <a:pt x="231" y="0"/>
                    <a:pt x="234" y="0"/>
                  </a:cubicBezTo>
                  <a:cubicBezTo>
                    <a:pt x="282" y="0"/>
                    <a:pt x="282" y="0"/>
                    <a:pt x="282" y="0"/>
                  </a:cubicBezTo>
                  <a:cubicBezTo>
                    <a:pt x="286" y="0"/>
                    <a:pt x="288" y="2"/>
                    <a:pt x="288" y="6"/>
                  </a:cubicBezTo>
                  <a:cubicBezTo>
                    <a:pt x="288" y="258"/>
                    <a:pt x="288" y="258"/>
                    <a:pt x="288" y="258"/>
                  </a:cubicBezTo>
                  <a:cubicBezTo>
                    <a:pt x="288" y="261"/>
                    <a:pt x="286" y="264"/>
                    <a:pt x="282"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1" name="Freeform 83">
              <a:extLst>
                <a:ext uri="{FF2B5EF4-FFF2-40B4-BE49-F238E27FC236}">
                  <a16:creationId xmlns:a16="http://schemas.microsoft.com/office/drawing/2014/main" id="{3422F472-FD2E-E146-B0EE-B299A1CAE080}"/>
                </a:ext>
              </a:extLst>
            </p:cNvPr>
            <p:cNvSpPr>
              <a:spLocks noEditPoints="1"/>
            </p:cNvSpPr>
            <p:nvPr/>
          </p:nvSpPr>
          <p:spPr bwMode="auto">
            <a:xfrm>
              <a:off x="1441"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2" name="Freeform 84">
              <a:extLst>
                <a:ext uri="{FF2B5EF4-FFF2-40B4-BE49-F238E27FC236}">
                  <a16:creationId xmlns:a16="http://schemas.microsoft.com/office/drawing/2014/main" id="{A5C0B545-2E7A-5941-9C66-99945E3792ED}"/>
                </a:ext>
              </a:extLst>
            </p:cNvPr>
            <p:cNvSpPr>
              <a:spLocks noEditPoints="1"/>
            </p:cNvSpPr>
            <p:nvPr/>
          </p:nvSpPr>
          <p:spPr bwMode="auto">
            <a:xfrm>
              <a:off x="1654"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3" name="Freeform 85">
              <a:extLst>
                <a:ext uri="{FF2B5EF4-FFF2-40B4-BE49-F238E27FC236}">
                  <a16:creationId xmlns:a16="http://schemas.microsoft.com/office/drawing/2014/main" id="{374CD6E2-C0BA-8E40-A449-820C4406F10F}"/>
                </a:ext>
              </a:extLst>
            </p:cNvPr>
            <p:cNvSpPr>
              <a:spLocks/>
            </p:cNvSpPr>
            <p:nvPr/>
          </p:nvSpPr>
          <p:spPr bwMode="auto">
            <a:xfrm>
              <a:off x="1495" y="1755"/>
              <a:ext cx="177" cy="18"/>
            </a:xfrm>
            <a:custGeom>
              <a:avLst/>
              <a:gdLst>
                <a:gd name="T0" fmla="*/ 114 w 120"/>
                <a:gd name="T1" fmla="*/ 12 h 12"/>
                <a:gd name="T2" fmla="*/ 6 w 120"/>
                <a:gd name="T3" fmla="*/ 12 h 12"/>
                <a:gd name="T4" fmla="*/ 0 w 120"/>
                <a:gd name="T5" fmla="*/ 6 h 12"/>
                <a:gd name="T6" fmla="*/ 6 w 120"/>
                <a:gd name="T7" fmla="*/ 0 h 12"/>
                <a:gd name="T8" fmla="*/ 114 w 120"/>
                <a:gd name="T9" fmla="*/ 0 h 12"/>
                <a:gd name="T10" fmla="*/ 120 w 120"/>
                <a:gd name="T11" fmla="*/ 6 h 12"/>
                <a:gd name="T12" fmla="*/ 114 w 1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20" h="12">
                  <a:moveTo>
                    <a:pt x="114" y="12"/>
                  </a:moveTo>
                  <a:cubicBezTo>
                    <a:pt x="6" y="12"/>
                    <a:pt x="6" y="12"/>
                    <a:pt x="6" y="12"/>
                  </a:cubicBezTo>
                  <a:cubicBezTo>
                    <a:pt x="3" y="12"/>
                    <a:pt x="0" y="9"/>
                    <a:pt x="0" y="6"/>
                  </a:cubicBezTo>
                  <a:cubicBezTo>
                    <a:pt x="0" y="2"/>
                    <a:pt x="3" y="0"/>
                    <a:pt x="6" y="0"/>
                  </a:cubicBezTo>
                  <a:cubicBezTo>
                    <a:pt x="114" y="0"/>
                    <a:pt x="114" y="0"/>
                    <a:pt x="114" y="0"/>
                  </a:cubicBezTo>
                  <a:cubicBezTo>
                    <a:pt x="118" y="0"/>
                    <a:pt x="120" y="2"/>
                    <a:pt x="120" y="6"/>
                  </a:cubicBezTo>
                  <a:cubicBezTo>
                    <a:pt x="120" y="9"/>
                    <a:pt x="118" y="12"/>
                    <a:pt x="11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4" name="Freeform 86">
              <a:extLst>
                <a:ext uri="{FF2B5EF4-FFF2-40B4-BE49-F238E27FC236}">
                  <a16:creationId xmlns:a16="http://schemas.microsoft.com/office/drawing/2014/main" id="{5650B1E9-10A3-734D-9AC1-8B333A356749}"/>
                </a:ext>
              </a:extLst>
            </p:cNvPr>
            <p:cNvSpPr>
              <a:spLocks/>
            </p:cNvSpPr>
            <p:nvPr/>
          </p:nvSpPr>
          <p:spPr bwMode="auto">
            <a:xfrm>
              <a:off x="1370" y="1844"/>
              <a:ext cx="426" cy="18"/>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2"/>
                    <a:pt x="3" y="0"/>
                    <a:pt x="6" y="0"/>
                  </a:cubicBezTo>
                  <a:cubicBezTo>
                    <a:pt x="282" y="0"/>
                    <a:pt x="282" y="0"/>
                    <a:pt x="282" y="0"/>
                  </a:cubicBezTo>
                  <a:cubicBezTo>
                    <a:pt x="286" y="0"/>
                    <a:pt x="288" y="2"/>
                    <a:pt x="288" y="6"/>
                  </a:cubicBezTo>
                  <a:cubicBezTo>
                    <a:pt x="288" y="9"/>
                    <a:pt x="286"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5" name="Freeform 87">
              <a:extLst>
                <a:ext uri="{FF2B5EF4-FFF2-40B4-BE49-F238E27FC236}">
                  <a16:creationId xmlns:a16="http://schemas.microsoft.com/office/drawing/2014/main" id="{4B7887F8-0B63-E948-966D-617614E80C9B}"/>
                </a:ext>
              </a:extLst>
            </p:cNvPr>
            <p:cNvSpPr>
              <a:spLocks/>
            </p:cNvSpPr>
            <p:nvPr/>
          </p:nvSpPr>
          <p:spPr bwMode="auto">
            <a:xfrm>
              <a:off x="1477"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6" name="Freeform 88">
              <a:extLst>
                <a:ext uri="{FF2B5EF4-FFF2-40B4-BE49-F238E27FC236}">
                  <a16:creationId xmlns:a16="http://schemas.microsoft.com/office/drawing/2014/main" id="{ABE6E62F-E613-A74D-B3A8-299734AD81E5}"/>
                </a:ext>
              </a:extLst>
            </p:cNvPr>
            <p:cNvSpPr>
              <a:spLocks/>
            </p:cNvSpPr>
            <p:nvPr/>
          </p:nvSpPr>
          <p:spPr bwMode="auto">
            <a:xfrm>
              <a:off x="1565"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7" name="Freeform 89">
              <a:extLst>
                <a:ext uri="{FF2B5EF4-FFF2-40B4-BE49-F238E27FC236}">
                  <a16:creationId xmlns:a16="http://schemas.microsoft.com/office/drawing/2014/main" id="{695E4311-FAD6-9945-AF11-C24EB5180752}"/>
                </a:ext>
              </a:extLst>
            </p:cNvPr>
            <p:cNvSpPr>
              <a:spLocks/>
            </p:cNvSpPr>
            <p:nvPr/>
          </p:nvSpPr>
          <p:spPr bwMode="auto">
            <a:xfrm>
              <a:off x="1654"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8" name="Freeform 90">
              <a:extLst>
                <a:ext uri="{FF2B5EF4-FFF2-40B4-BE49-F238E27FC236}">
                  <a16:creationId xmlns:a16="http://schemas.microsoft.com/office/drawing/2014/main" id="{F6332ED2-95E6-314D-B133-3718ED39BF6D}"/>
                </a:ext>
              </a:extLst>
            </p:cNvPr>
            <p:cNvSpPr>
              <a:spLocks/>
            </p:cNvSpPr>
            <p:nvPr/>
          </p:nvSpPr>
          <p:spPr bwMode="auto">
            <a:xfrm>
              <a:off x="1406" y="1915"/>
              <a:ext cx="355" cy="18"/>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9" name="Freeform 91">
              <a:extLst>
                <a:ext uri="{FF2B5EF4-FFF2-40B4-BE49-F238E27FC236}">
                  <a16:creationId xmlns:a16="http://schemas.microsoft.com/office/drawing/2014/main" id="{6A20710A-A127-3045-90AC-4BEF3E718D67}"/>
                </a:ext>
              </a:extLst>
            </p:cNvPr>
            <p:cNvSpPr>
              <a:spLocks/>
            </p:cNvSpPr>
            <p:nvPr/>
          </p:nvSpPr>
          <p:spPr bwMode="auto">
            <a:xfrm>
              <a:off x="1406" y="1986"/>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50" name="Freeform 92">
              <a:extLst>
                <a:ext uri="{FF2B5EF4-FFF2-40B4-BE49-F238E27FC236}">
                  <a16:creationId xmlns:a16="http://schemas.microsoft.com/office/drawing/2014/main" id="{D7659633-77CA-5343-AA5A-F95F88663879}"/>
                </a:ext>
              </a:extLst>
            </p:cNvPr>
            <p:cNvSpPr>
              <a:spLocks/>
            </p:cNvSpPr>
            <p:nvPr/>
          </p:nvSpPr>
          <p:spPr bwMode="auto">
            <a:xfrm>
              <a:off x="1406" y="2057"/>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sp>
        <p:nvSpPr>
          <p:cNvPr id="351" name="Freeform 144">
            <a:extLst>
              <a:ext uri="{FF2B5EF4-FFF2-40B4-BE49-F238E27FC236}">
                <a16:creationId xmlns:a16="http://schemas.microsoft.com/office/drawing/2014/main" id="{887C956D-5C6A-EF41-B68E-293B826857D7}"/>
              </a:ext>
            </a:extLst>
          </p:cNvPr>
          <p:cNvSpPr>
            <a:spLocks/>
          </p:cNvSpPr>
          <p:nvPr userDrawn="1"/>
        </p:nvSpPr>
        <p:spPr bwMode="auto">
          <a:xfrm rot="10800000">
            <a:off x="2171887" y="1915146"/>
            <a:ext cx="274440" cy="529622"/>
          </a:xfrm>
          <a:custGeom>
            <a:avLst/>
            <a:gdLst>
              <a:gd name="T0" fmla="*/ 116 w 154"/>
              <a:gd name="T1" fmla="*/ 167 h 297"/>
              <a:gd name="T2" fmla="*/ 83 w 154"/>
              <a:gd name="T3" fmla="*/ 119 h 297"/>
              <a:gd name="T4" fmla="*/ 83 w 154"/>
              <a:gd name="T5" fmla="*/ 18 h 297"/>
              <a:gd name="T6" fmla="*/ 83 w 154"/>
              <a:gd name="T7" fmla="*/ 17 h 297"/>
              <a:gd name="T8" fmla="*/ 83 w 154"/>
              <a:gd name="T9" fmla="*/ 17 h 297"/>
              <a:gd name="T10" fmla="*/ 109 w 154"/>
              <a:gd name="T11" fmla="*/ 34 h 297"/>
              <a:gd name="T12" fmla="*/ 118 w 154"/>
              <a:gd name="T13" fmla="*/ 33 h 297"/>
              <a:gd name="T14" fmla="*/ 119 w 154"/>
              <a:gd name="T15" fmla="*/ 30 h 297"/>
              <a:gd name="T16" fmla="*/ 116 w 154"/>
              <a:gd name="T17" fmla="*/ 25 h 297"/>
              <a:gd name="T18" fmla="*/ 80 w 154"/>
              <a:gd name="T19" fmla="*/ 1 h 297"/>
              <a:gd name="T20" fmla="*/ 80 w 154"/>
              <a:gd name="T21" fmla="*/ 1 h 297"/>
              <a:gd name="T22" fmla="*/ 80 w 154"/>
              <a:gd name="T23" fmla="*/ 1 h 297"/>
              <a:gd name="T24" fmla="*/ 80 w 154"/>
              <a:gd name="T25" fmla="*/ 1 h 297"/>
              <a:gd name="T26" fmla="*/ 79 w 154"/>
              <a:gd name="T27" fmla="*/ 0 h 297"/>
              <a:gd name="T28" fmla="*/ 79 w 154"/>
              <a:gd name="T29" fmla="*/ 0 h 297"/>
              <a:gd name="T30" fmla="*/ 77 w 154"/>
              <a:gd name="T31" fmla="*/ 0 h 297"/>
              <a:gd name="T32" fmla="*/ 77 w 154"/>
              <a:gd name="T33" fmla="*/ 0 h 297"/>
              <a:gd name="T34" fmla="*/ 76 w 154"/>
              <a:gd name="T35" fmla="*/ 0 h 297"/>
              <a:gd name="T36" fmla="*/ 75 w 154"/>
              <a:gd name="T37" fmla="*/ 0 h 297"/>
              <a:gd name="T38" fmla="*/ 74 w 154"/>
              <a:gd name="T39" fmla="*/ 1 h 297"/>
              <a:gd name="T40" fmla="*/ 74 w 154"/>
              <a:gd name="T41" fmla="*/ 1 h 297"/>
              <a:gd name="T42" fmla="*/ 74 w 154"/>
              <a:gd name="T43" fmla="*/ 1 h 297"/>
              <a:gd name="T44" fmla="*/ 74 w 154"/>
              <a:gd name="T45" fmla="*/ 1 h 297"/>
              <a:gd name="T46" fmla="*/ 38 w 154"/>
              <a:gd name="T47" fmla="*/ 25 h 297"/>
              <a:gd name="T48" fmla="*/ 37 w 154"/>
              <a:gd name="T49" fmla="*/ 33 h 297"/>
              <a:gd name="T50" fmla="*/ 45 w 154"/>
              <a:gd name="T51" fmla="*/ 34 h 297"/>
              <a:gd name="T52" fmla="*/ 71 w 154"/>
              <a:gd name="T53" fmla="*/ 17 h 297"/>
              <a:gd name="T54" fmla="*/ 71 w 154"/>
              <a:gd name="T55" fmla="*/ 17 h 297"/>
              <a:gd name="T56" fmla="*/ 71 w 154"/>
              <a:gd name="T57" fmla="*/ 18 h 297"/>
              <a:gd name="T58" fmla="*/ 71 w 154"/>
              <a:gd name="T59" fmla="*/ 119 h 297"/>
              <a:gd name="T60" fmla="*/ 38 w 154"/>
              <a:gd name="T61" fmla="*/ 167 h 297"/>
              <a:gd name="T62" fmla="*/ 0 w 154"/>
              <a:gd name="T63" fmla="*/ 226 h 297"/>
              <a:gd name="T64" fmla="*/ 0 w 154"/>
              <a:gd name="T65" fmla="*/ 255 h 297"/>
              <a:gd name="T66" fmla="*/ 0 w 154"/>
              <a:gd name="T67" fmla="*/ 280 h 297"/>
              <a:gd name="T68" fmla="*/ 0 w 154"/>
              <a:gd name="T69" fmla="*/ 291 h 297"/>
              <a:gd name="T70" fmla="*/ 6 w 154"/>
              <a:gd name="T71" fmla="*/ 297 h 297"/>
              <a:gd name="T72" fmla="*/ 12 w 154"/>
              <a:gd name="T73" fmla="*/ 291 h 297"/>
              <a:gd name="T74" fmla="*/ 12 w 154"/>
              <a:gd name="T75" fmla="*/ 280 h 297"/>
              <a:gd name="T76" fmla="*/ 12 w 154"/>
              <a:gd name="T77" fmla="*/ 280 h 297"/>
              <a:gd name="T78" fmla="*/ 12 w 154"/>
              <a:gd name="T79" fmla="*/ 226 h 297"/>
              <a:gd name="T80" fmla="*/ 45 w 154"/>
              <a:gd name="T81" fmla="*/ 177 h 297"/>
              <a:gd name="T82" fmla="*/ 77 w 154"/>
              <a:gd name="T83" fmla="*/ 146 h 297"/>
              <a:gd name="T84" fmla="*/ 109 w 154"/>
              <a:gd name="T85" fmla="*/ 177 h 297"/>
              <a:gd name="T86" fmla="*/ 142 w 154"/>
              <a:gd name="T87" fmla="*/ 226 h 297"/>
              <a:gd name="T88" fmla="*/ 142 w 154"/>
              <a:gd name="T89" fmla="*/ 280 h 297"/>
              <a:gd name="T90" fmla="*/ 142 w 154"/>
              <a:gd name="T91" fmla="*/ 280 h 297"/>
              <a:gd name="T92" fmla="*/ 142 w 154"/>
              <a:gd name="T93" fmla="*/ 291 h 297"/>
              <a:gd name="T94" fmla="*/ 148 w 154"/>
              <a:gd name="T95" fmla="*/ 297 h 297"/>
              <a:gd name="T96" fmla="*/ 154 w 154"/>
              <a:gd name="T97" fmla="*/ 291 h 297"/>
              <a:gd name="T98" fmla="*/ 154 w 154"/>
              <a:gd name="T99" fmla="*/ 280 h 297"/>
              <a:gd name="T100" fmla="*/ 154 w 154"/>
              <a:gd name="T101" fmla="*/ 255 h 297"/>
              <a:gd name="T102" fmla="*/ 154 w 154"/>
              <a:gd name="T103" fmla="*/ 226 h 297"/>
              <a:gd name="T104" fmla="*/ 116 w 154"/>
              <a:gd name="T105" fmla="*/ 16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297">
                <a:moveTo>
                  <a:pt x="116" y="167"/>
                </a:moveTo>
                <a:cubicBezTo>
                  <a:pt x="98" y="156"/>
                  <a:pt x="83" y="146"/>
                  <a:pt x="83" y="119"/>
                </a:cubicBezTo>
                <a:cubicBezTo>
                  <a:pt x="83" y="18"/>
                  <a:pt x="83" y="18"/>
                  <a:pt x="83" y="18"/>
                </a:cubicBezTo>
                <a:cubicBezTo>
                  <a:pt x="83" y="18"/>
                  <a:pt x="83" y="17"/>
                  <a:pt x="83" y="17"/>
                </a:cubicBezTo>
                <a:cubicBezTo>
                  <a:pt x="83" y="17"/>
                  <a:pt x="83" y="17"/>
                  <a:pt x="83" y="17"/>
                </a:cubicBezTo>
                <a:cubicBezTo>
                  <a:pt x="109" y="34"/>
                  <a:pt x="109" y="34"/>
                  <a:pt x="109" y="34"/>
                </a:cubicBezTo>
                <a:cubicBezTo>
                  <a:pt x="112" y="36"/>
                  <a:pt x="116" y="36"/>
                  <a:pt x="118" y="33"/>
                </a:cubicBezTo>
                <a:cubicBezTo>
                  <a:pt x="118" y="32"/>
                  <a:pt x="119" y="31"/>
                  <a:pt x="119" y="30"/>
                </a:cubicBezTo>
                <a:cubicBezTo>
                  <a:pt x="119" y="28"/>
                  <a:pt x="118" y="26"/>
                  <a:pt x="116" y="25"/>
                </a:cubicBezTo>
                <a:cubicBezTo>
                  <a:pt x="80" y="1"/>
                  <a:pt x="80" y="1"/>
                  <a:pt x="80" y="1"/>
                </a:cubicBezTo>
                <a:cubicBezTo>
                  <a:pt x="80" y="1"/>
                  <a:pt x="80" y="1"/>
                  <a:pt x="80" y="1"/>
                </a:cubicBezTo>
                <a:cubicBezTo>
                  <a:pt x="80" y="1"/>
                  <a:pt x="80" y="1"/>
                  <a:pt x="80" y="1"/>
                </a:cubicBezTo>
                <a:cubicBezTo>
                  <a:pt x="80" y="1"/>
                  <a:pt x="80" y="1"/>
                  <a:pt x="80" y="1"/>
                </a:cubicBezTo>
                <a:cubicBezTo>
                  <a:pt x="80" y="1"/>
                  <a:pt x="79" y="0"/>
                  <a:pt x="79" y="0"/>
                </a:cubicBezTo>
                <a:cubicBezTo>
                  <a:pt x="79" y="0"/>
                  <a:pt x="79" y="0"/>
                  <a:pt x="79" y="0"/>
                </a:cubicBezTo>
                <a:cubicBezTo>
                  <a:pt x="78" y="0"/>
                  <a:pt x="78" y="0"/>
                  <a:pt x="77" y="0"/>
                </a:cubicBezTo>
                <a:cubicBezTo>
                  <a:pt x="77" y="0"/>
                  <a:pt x="77" y="0"/>
                  <a:pt x="77" y="0"/>
                </a:cubicBezTo>
                <a:cubicBezTo>
                  <a:pt x="76" y="0"/>
                  <a:pt x="76" y="0"/>
                  <a:pt x="76" y="0"/>
                </a:cubicBezTo>
                <a:cubicBezTo>
                  <a:pt x="75" y="0"/>
                  <a:pt x="75" y="0"/>
                  <a:pt x="75" y="0"/>
                </a:cubicBezTo>
                <a:cubicBezTo>
                  <a:pt x="75" y="0"/>
                  <a:pt x="74" y="1"/>
                  <a:pt x="74" y="1"/>
                </a:cubicBezTo>
                <a:cubicBezTo>
                  <a:pt x="74" y="1"/>
                  <a:pt x="74" y="1"/>
                  <a:pt x="74" y="1"/>
                </a:cubicBezTo>
                <a:cubicBezTo>
                  <a:pt x="74" y="1"/>
                  <a:pt x="74" y="1"/>
                  <a:pt x="74" y="1"/>
                </a:cubicBezTo>
                <a:cubicBezTo>
                  <a:pt x="74" y="1"/>
                  <a:pt x="74" y="1"/>
                  <a:pt x="74" y="1"/>
                </a:cubicBezTo>
                <a:cubicBezTo>
                  <a:pt x="38" y="25"/>
                  <a:pt x="38" y="25"/>
                  <a:pt x="38" y="25"/>
                </a:cubicBezTo>
                <a:cubicBezTo>
                  <a:pt x="35" y="26"/>
                  <a:pt x="35" y="30"/>
                  <a:pt x="37" y="33"/>
                </a:cubicBezTo>
                <a:cubicBezTo>
                  <a:pt x="38" y="36"/>
                  <a:pt x="42" y="36"/>
                  <a:pt x="45" y="34"/>
                </a:cubicBezTo>
                <a:cubicBezTo>
                  <a:pt x="71" y="17"/>
                  <a:pt x="71" y="17"/>
                  <a:pt x="71" y="17"/>
                </a:cubicBezTo>
                <a:cubicBezTo>
                  <a:pt x="71" y="17"/>
                  <a:pt x="71" y="17"/>
                  <a:pt x="71" y="17"/>
                </a:cubicBezTo>
                <a:cubicBezTo>
                  <a:pt x="71" y="17"/>
                  <a:pt x="71" y="18"/>
                  <a:pt x="71" y="18"/>
                </a:cubicBezTo>
                <a:cubicBezTo>
                  <a:pt x="71" y="119"/>
                  <a:pt x="71" y="119"/>
                  <a:pt x="71" y="119"/>
                </a:cubicBezTo>
                <a:cubicBezTo>
                  <a:pt x="71" y="146"/>
                  <a:pt x="56" y="156"/>
                  <a:pt x="38" y="167"/>
                </a:cubicBezTo>
                <a:cubicBezTo>
                  <a:pt x="20" y="179"/>
                  <a:pt x="0" y="193"/>
                  <a:pt x="0" y="226"/>
                </a:cubicBezTo>
                <a:cubicBezTo>
                  <a:pt x="0" y="255"/>
                  <a:pt x="0" y="255"/>
                  <a:pt x="0" y="255"/>
                </a:cubicBezTo>
                <a:cubicBezTo>
                  <a:pt x="0" y="280"/>
                  <a:pt x="0" y="280"/>
                  <a:pt x="0" y="280"/>
                </a:cubicBezTo>
                <a:cubicBezTo>
                  <a:pt x="0" y="291"/>
                  <a:pt x="0" y="291"/>
                  <a:pt x="0" y="291"/>
                </a:cubicBezTo>
                <a:cubicBezTo>
                  <a:pt x="0" y="294"/>
                  <a:pt x="3" y="297"/>
                  <a:pt x="6" y="297"/>
                </a:cubicBezTo>
                <a:cubicBezTo>
                  <a:pt x="9" y="297"/>
                  <a:pt x="12" y="294"/>
                  <a:pt x="12" y="291"/>
                </a:cubicBezTo>
                <a:cubicBezTo>
                  <a:pt x="12" y="280"/>
                  <a:pt x="12" y="280"/>
                  <a:pt x="12" y="280"/>
                </a:cubicBezTo>
                <a:cubicBezTo>
                  <a:pt x="12" y="280"/>
                  <a:pt x="12" y="280"/>
                  <a:pt x="12" y="280"/>
                </a:cubicBezTo>
                <a:cubicBezTo>
                  <a:pt x="12" y="226"/>
                  <a:pt x="12" y="226"/>
                  <a:pt x="12" y="226"/>
                </a:cubicBezTo>
                <a:cubicBezTo>
                  <a:pt x="12" y="199"/>
                  <a:pt x="27" y="189"/>
                  <a:pt x="45" y="177"/>
                </a:cubicBezTo>
                <a:cubicBezTo>
                  <a:pt x="57" y="169"/>
                  <a:pt x="70" y="161"/>
                  <a:pt x="77" y="146"/>
                </a:cubicBezTo>
                <a:cubicBezTo>
                  <a:pt x="84" y="161"/>
                  <a:pt x="97" y="169"/>
                  <a:pt x="109" y="177"/>
                </a:cubicBezTo>
                <a:cubicBezTo>
                  <a:pt x="127" y="189"/>
                  <a:pt x="142" y="199"/>
                  <a:pt x="142" y="226"/>
                </a:cubicBezTo>
                <a:cubicBezTo>
                  <a:pt x="142" y="280"/>
                  <a:pt x="142" y="280"/>
                  <a:pt x="142" y="280"/>
                </a:cubicBezTo>
                <a:cubicBezTo>
                  <a:pt x="142" y="280"/>
                  <a:pt x="142" y="280"/>
                  <a:pt x="142" y="280"/>
                </a:cubicBezTo>
                <a:cubicBezTo>
                  <a:pt x="142" y="291"/>
                  <a:pt x="142" y="291"/>
                  <a:pt x="142" y="291"/>
                </a:cubicBezTo>
                <a:cubicBezTo>
                  <a:pt x="142" y="294"/>
                  <a:pt x="145" y="297"/>
                  <a:pt x="148" y="297"/>
                </a:cubicBezTo>
                <a:cubicBezTo>
                  <a:pt x="152" y="297"/>
                  <a:pt x="154" y="294"/>
                  <a:pt x="154" y="291"/>
                </a:cubicBezTo>
                <a:cubicBezTo>
                  <a:pt x="154" y="280"/>
                  <a:pt x="154" y="280"/>
                  <a:pt x="154" y="280"/>
                </a:cubicBezTo>
                <a:cubicBezTo>
                  <a:pt x="154" y="255"/>
                  <a:pt x="154" y="255"/>
                  <a:pt x="154" y="255"/>
                </a:cubicBezTo>
                <a:cubicBezTo>
                  <a:pt x="154" y="226"/>
                  <a:pt x="154" y="226"/>
                  <a:pt x="154" y="226"/>
                </a:cubicBezTo>
                <a:cubicBezTo>
                  <a:pt x="154" y="193"/>
                  <a:pt x="134" y="179"/>
                  <a:pt x="116"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grpSp>
        <p:nvGrpSpPr>
          <p:cNvPr id="352" name="Group 351">
            <a:extLst>
              <a:ext uri="{FF2B5EF4-FFF2-40B4-BE49-F238E27FC236}">
                <a16:creationId xmlns:a16="http://schemas.microsoft.com/office/drawing/2014/main" id="{93CF84E6-DB80-C040-8D2B-6B117435B35D}"/>
              </a:ext>
            </a:extLst>
          </p:cNvPr>
          <p:cNvGrpSpPr>
            <a:grpSpLocks noChangeAspect="1"/>
          </p:cNvGrpSpPr>
          <p:nvPr userDrawn="1"/>
        </p:nvGrpSpPr>
        <p:grpSpPr bwMode="auto">
          <a:xfrm>
            <a:off x="7132640" y="1933804"/>
            <a:ext cx="491102" cy="492306"/>
            <a:chOff x="1378" y="455"/>
            <a:chExt cx="408" cy="409"/>
          </a:xfrm>
          <a:solidFill>
            <a:schemeClr val="accent1"/>
          </a:solidFill>
        </p:grpSpPr>
        <p:sp>
          <p:nvSpPr>
            <p:cNvPr id="353" name="Freeform 10">
              <a:extLst>
                <a:ext uri="{FF2B5EF4-FFF2-40B4-BE49-F238E27FC236}">
                  <a16:creationId xmlns:a16="http://schemas.microsoft.com/office/drawing/2014/main" id="{19E0843A-545A-5E44-8AF6-E92D9679B4AC}"/>
                </a:ext>
              </a:extLst>
            </p:cNvPr>
            <p:cNvSpPr>
              <a:spLocks noEditPoints="1"/>
            </p:cNvSpPr>
            <p:nvPr/>
          </p:nvSpPr>
          <p:spPr bwMode="auto">
            <a:xfrm>
              <a:off x="1412" y="489"/>
              <a:ext cx="340" cy="341"/>
            </a:xfrm>
            <a:custGeom>
              <a:avLst/>
              <a:gdLst>
                <a:gd name="T0" fmla="*/ 115 w 230"/>
                <a:gd name="T1" fmla="*/ 230 h 230"/>
                <a:gd name="T2" fmla="*/ 0 w 230"/>
                <a:gd name="T3" fmla="*/ 115 h 230"/>
                <a:gd name="T4" fmla="*/ 115 w 230"/>
                <a:gd name="T5" fmla="*/ 0 h 230"/>
                <a:gd name="T6" fmla="*/ 230 w 230"/>
                <a:gd name="T7" fmla="*/ 115 h 230"/>
                <a:gd name="T8" fmla="*/ 115 w 230"/>
                <a:gd name="T9" fmla="*/ 230 h 230"/>
                <a:gd name="T10" fmla="*/ 115 w 230"/>
                <a:gd name="T11" fmla="*/ 12 h 230"/>
                <a:gd name="T12" fmla="*/ 12 w 230"/>
                <a:gd name="T13" fmla="*/ 115 h 230"/>
                <a:gd name="T14" fmla="*/ 115 w 230"/>
                <a:gd name="T15" fmla="*/ 218 h 230"/>
                <a:gd name="T16" fmla="*/ 218 w 230"/>
                <a:gd name="T17" fmla="*/ 115 h 230"/>
                <a:gd name="T18" fmla="*/ 115 w 230"/>
                <a:gd name="T19" fmla="*/ 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115" y="230"/>
                  </a:moveTo>
                  <a:cubicBezTo>
                    <a:pt x="52" y="230"/>
                    <a:pt x="0" y="178"/>
                    <a:pt x="0" y="115"/>
                  </a:cubicBezTo>
                  <a:cubicBezTo>
                    <a:pt x="0" y="51"/>
                    <a:pt x="52" y="0"/>
                    <a:pt x="115" y="0"/>
                  </a:cubicBezTo>
                  <a:cubicBezTo>
                    <a:pt x="179" y="0"/>
                    <a:pt x="230" y="51"/>
                    <a:pt x="230" y="115"/>
                  </a:cubicBezTo>
                  <a:cubicBezTo>
                    <a:pt x="230" y="178"/>
                    <a:pt x="179" y="230"/>
                    <a:pt x="115" y="230"/>
                  </a:cubicBezTo>
                  <a:close/>
                  <a:moveTo>
                    <a:pt x="115" y="12"/>
                  </a:moveTo>
                  <a:cubicBezTo>
                    <a:pt x="59" y="12"/>
                    <a:pt x="12" y="58"/>
                    <a:pt x="12" y="115"/>
                  </a:cubicBezTo>
                  <a:cubicBezTo>
                    <a:pt x="12" y="172"/>
                    <a:pt x="59" y="218"/>
                    <a:pt x="115" y="218"/>
                  </a:cubicBezTo>
                  <a:cubicBezTo>
                    <a:pt x="172" y="218"/>
                    <a:pt x="218" y="172"/>
                    <a:pt x="218" y="115"/>
                  </a:cubicBezTo>
                  <a:cubicBezTo>
                    <a:pt x="218" y="58"/>
                    <a:pt x="172" y="12"/>
                    <a:pt x="1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4" name="Freeform 11">
              <a:extLst>
                <a:ext uri="{FF2B5EF4-FFF2-40B4-BE49-F238E27FC236}">
                  <a16:creationId xmlns:a16="http://schemas.microsoft.com/office/drawing/2014/main" id="{E215F30D-61AD-A146-85D1-7B02FC0B2576}"/>
                </a:ext>
              </a:extLst>
            </p:cNvPr>
            <p:cNvSpPr>
              <a:spLocks noEditPoints="1"/>
            </p:cNvSpPr>
            <p:nvPr/>
          </p:nvSpPr>
          <p:spPr bwMode="auto">
            <a:xfrm>
              <a:off x="1498" y="574"/>
              <a:ext cx="170" cy="170"/>
            </a:xfrm>
            <a:custGeom>
              <a:avLst/>
              <a:gdLst>
                <a:gd name="T0" fmla="*/ 57 w 115"/>
                <a:gd name="T1" fmla="*/ 115 h 115"/>
                <a:gd name="T2" fmla="*/ 0 w 115"/>
                <a:gd name="T3" fmla="*/ 58 h 115"/>
                <a:gd name="T4" fmla="*/ 57 w 115"/>
                <a:gd name="T5" fmla="*/ 0 h 115"/>
                <a:gd name="T6" fmla="*/ 115 w 115"/>
                <a:gd name="T7" fmla="*/ 58 h 115"/>
                <a:gd name="T8" fmla="*/ 57 w 115"/>
                <a:gd name="T9" fmla="*/ 115 h 115"/>
                <a:gd name="T10" fmla="*/ 57 w 115"/>
                <a:gd name="T11" fmla="*/ 12 h 115"/>
                <a:gd name="T12" fmla="*/ 12 w 115"/>
                <a:gd name="T13" fmla="*/ 58 h 115"/>
                <a:gd name="T14" fmla="*/ 57 w 115"/>
                <a:gd name="T15" fmla="*/ 103 h 115"/>
                <a:gd name="T16" fmla="*/ 103 w 115"/>
                <a:gd name="T17" fmla="*/ 58 h 115"/>
                <a:gd name="T18" fmla="*/ 57 w 115"/>
                <a:gd name="T19" fmla="*/ 1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5">
                  <a:moveTo>
                    <a:pt x="57" y="115"/>
                  </a:moveTo>
                  <a:cubicBezTo>
                    <a:pt x="26" y="115"/>
                    <a:pt x="0" y="90"/>
                    <a:pt x="0" y="58"/>
                  </a:cubicBezTo>
                  <a:cubicBezTo>
                    <a:pt x="0" y="26"/>
                    <a:pt x="26" y="0"/>
                    <a:pt x="57" y="0"/>
                  </a:cubicBezTo>
                  <a:cubicBezTo>
                    <a:pt x="89" y="0"/>
                    <a:pt x="115" y="26"/>
                    <a:pt x="115" y="58"/>
                  </a:cubicBezTo>
                  <a:cubicBezTo>
                    <a:pt x="115" y="90"/>
                    <a:pt x="89" y="115"/>
                    <a:pt x="57" y="115"/>
                  </a:cubicBezTo>
                  <a:close/>
                  <a:moveTo>
                    <a:pt x="57" y="12"/>
                  </a:moveTo>
                  <a:cubicBezTo>
                    <a:pt x="32" y="12"/>
                    <a:pt x="12" y="33"/>
                    <a:pt x="12" y="58"/>
                  </a:cubicBezTo>
                  <a:cubicBezTo>
                    <a:pt x="12" y="83"/>
                    <a:pt x="32" y="103"/>
                    <a:pt x="57" y="103"/>
                  </a:cubicBezTo>
                  <a:cubicBezTo>
                    <a:pt x="83" y="103"/>
                    <a:pt x="103" y="83"/>
                    <a:pt x="103" y="58"/>
                  </a:cubicBezTo>
                  <a:cubicBezTo>
                    <a:pt x="103" y="33"/>
                    <a:pt x="83"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5" name="Freeform 12">
              <a:extLst>
                <a:ext uri="{FF2B5EF4-FFF2-40B4-BE49-F238E27FC236}">
                  <a16:creationId xmlns:a16="http://schemas.microsoft.com/office/drawing/2014/main" id="{B99AB6FD-96E3-0141-8570-EF1AD6989162}"/>
                </a:ext>
              </a:extLst>
            </p:cNvPr>
            <p:cNvSpPr>
              <a:spLocks/>
            </p:cNvSpPr>
            <p:nvPr/>
          </p:nvSpPr>
          <p:spPr bwMode="auto">
            <a:xfrm>
              <a:off x="1573" y="455"/>
              <a:ext cx="18" cy="409"/>
            </a:xfrm>
            <a:custGeom>
              <a:avLst/>
              <a:gdLst>
                <a:gd name="T0" fmla="*/ 6 w 12"/>
                <a:gd name="T1" fmla="*/ 276 h 276"/>
                <a:gd name="T2" fmla="*/ 0 w 12"/>
                <a:gd name="T3" fmla="*/ 270 h 276"/>
                <a:gd name="T4" fmla="*/ 0 w 12"/>
                <a:gd name="T5" fmla="*/ 6 h 276"/>
                <a:gd name="T6" fmla="*/ 6 w 12"/>
                <a:gd name="T7" fmla="*/ 0 h 276"/>
                <a:gd name="T8" fmla="*/ 12 w 12"/>
                <a:gd name="T9" fmla="*/ 6 h 276"/>
                <a:gd name="T10" fmla="*/ 12 w 12"/>
                <a:gd name="T11" fmla="*/ 270 h 276"/>
                <a:gd name="T12" fmla="*/ 6 w 12"/>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12" h="276">
                  <a:moveTo>
                    <a:pt x="6" y="276"/>
                  </a:moveTo>
                  <a:cubicBezTo>
                    <a:pt x="3" y="276"/>
                    <a:pt x="0" y="273"/>
                    <a:pt x="0" y="270"/>
                  </a:cubicBezTo>
                  <a:cubicBezTo>
                    <a:pt x="0" y="6"/>
                    <a:pt x="0" y="6"/>
                    <a:pt x="0" y="6"/>
                  </a:cubicBezTo>
                  <a:cubicBezTo>
                    <a:pt x="0" y="3"/>
                    <a:pt x="3" y="0"/>
                    <a:pt x="6" y="0"/>
                  </a:cubicBezTo>
                  <a:cubicBezTo>
                    <a:pt x="10" y="0"/>
                    <a:pt x="12" y="3"/>
                    <a:pt x="12" y="6"/>
                  </a:cubicBezTo>
                  <a:cubicBezTo>
                    <a:pt x="12" y="270"/>
                    <a:pt x="12" y="270"/>
                    <a:pt x="12" y="270"/>
                  </a:cubicBezTo>
                  <a:cubicBezTo>
                    <a:pt x="12" y="273"/>
                    <a:pt x="10" y="276"/>
                    <a:pt x="6"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6" name="Freeform 13">
              <a:extLst>
                <a:ext uri="{FF2B5EF4-FFF2-40B4-BE49-F238E27FC236}">
                  <a16:creationId xmlns:a16="http://schemas.microsoft.com/office/drawing/2014/main" id="{B8756B43-11EC-4C44-B2BA-7B15246B220E}"/>
                </a:ext>
              </a:extLst>
            </p:cNvPr>
            <p:cNvSpPr>
              <a:spLocks/>
            </p:cNvSpPr>
            <p:nvPr/>
          </p:nvSpPr>
          <p:spPr bwMode="auto">
            <a:xfrm>
              <a:off x="1378" y="651"/>
              <a:ext cx="408" cy="17"/>
            </a:xfrm>
            <a:custGeom>
              <a:avLst/>
              <a:gdLst>
                <a:gd name="T0" fmla="*/ 270 w 276"/>
                <a:gd name="T1" fmla="*/ 12 h 12"/>
                <a:gd name="T2" fmla="*/ 6 w 276"/>
                <a:gd name="T3" fmla="*/ 12 h 12"/>
                <a:gd name="T4" fmla="*/ 0 w 276"/>
                <a:gd name="T5" fmla="*/ 6 h 12"/>
                <a:gd name="T6" fmla="*/ 6 w 276"/>
                <a:gd name="T7" fmla="*/ 0 h 12"/>
                <a:gd name="T8" fmla="*/ 270 w 276"/>
                <a:gd name="T9" fmla="*/ 0 h 12"/>
                <a:gd name="T10" fmla="*/ 276 w 276"/>
                <a:gd name="T11" fmla="*/ 6 h 12"/>
                <a:gd name="T12" fmla="*/ 270 w 27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6" h="12">
                  <a:moveTo>
                    <a:pt x="270" y="12"/>
                  </a:moveTo>
                  <a:cubicBezTo>
                    <a:pt x="6" y="12"/>
                    <a:pt x="6" y="12"/>
                    <a:pt x="6" y="12"/>
                  </a:cubicBezTo>
                  <a:cubicBezTo>
                    <a:pt x="3" y="12"/>
                    <a:pt x="0" y="9"/>
                    <a:pt x="0" y="6"/>
                  </a:cubicBezTo>
                  <a:cubicBezTo>
                    <a:pt x="0" y="3"/>
                    <a:pt x="3" y="0"/>
                    <a:pt x="6" y="0"/>
                  </a:cubicBezTo>
                  <a:cubicBezTo>
                    <a:pt x="270" y="0"/>
                    <a:pt x="270" y="0"/>
                    <a:pt x="270" y="0"/>
                  </a:cubicBezTo>
                  <a:cubicBezTo>
                    <a:pt x="274" y="0"/>
                    <a:pt x="276" y="3"/>
                    <a:pt x="276" y="6"/>
                  </a:cubicBezTo>
                  <a:cubicBezTo>
                    <a:pt x="276" y="9"/>
                    <a:pt x="274" y="12"/>
                    <a:pt x="27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57" name="Group 60">
            <a:extLst>
              <a:ext uri="{FF2B5EF4-FFF2-40B4-BE49-F238E27FC236}">
                <a16:creationId xmlns:a16="http://schemas.microsoft.com/office/drawing/2014/main" id="{3B66017D-AE30-3842-A30B-430AD751F9D3}"/>
              </a:ext>
            </a:extLst>
          </p:cNvPr>
          <p:cNvGrpSpPr>
            <a:grpSpLocks noChangeAspect="1"/>
          </p:cNvGrpSpPr>
          <p:nvPr userDrawn="1"/>
        </p:nvGrpSpPr>
        <p:grpSpPr bwMode="auto">
          <a:xfrm>
            <a:off x="3334652" y="5494451"/>
            <a:ext cx="481666" cy="480536"/>
            <a:chOff x="348" y="1721"/>
            <a:chExt cx="426" cy="425"/>
          </a:xfrm>
          <a:solidFill>
            <a:schemeClr val="accent1"/>
          </a:solidFill>
        </p:grpSpPr>
        <p:sp>
          <p:nvSpPr>
            <p:cNvPr id="358" name="Freeform 61">
              <a:extLst>
                <a:ext uri="{FF2B5EF4-FFF2-40B4-BE49-F238E27FC236}">
                  <a16:creationId xmlns:a16="http://schemas.microsoft.com/office/drawing/2014/main" id="{2C5B2D4E-1F4D-CB46-A341-2B749AC7F16E}"/>
                </a:ext>
              </a:extLst>
            </p:cNvPr>
            <p:cNvSpPr>
              <a:spLocks noEditPoints="1"/>
            </p:cNvSpPr>
            <p:nvPr/>
          </p:nvSpPr>
          <p:spPr bwMode="auto">
            <a:xfrm>
              <a:off x="348" y="1721"/>
              <a:ext cx="373" cy="372"/>
            </a:xfrm>
            <a:custGeom>
              <a:avLst/>
              <a:gdLst>
                <a:gd name="T0" fmla="*/ 126 w 252"/>
                <a:gd name="T1" fmla="*/ 252 h 252"/>
                <a:gd name="T2" fmla="*/ 0 w 252"/>
                <a:gd name="T3" fmla="*/ 126 h 252"/>
                <a:gd name="T4" fmla="*/ 126 w 252"/>
                <a:gd name="T5" fmla="*/ 0 h 252"/>
                <a:gd name="T6" fmla="*/ 252 w 252"/>
                <a:gd name="T7" fmla="*/ 126 h 252"/>
                <a:gd name="T8" fmla="*/ 126 w 252"/>
                <a:gd name="T9" fmla="*/ 252 h 252"/>
                <a:gd name="T10" fmla="*/ 126 w 252"/>
                <a:gd name="T11" fmla="*/ 12 h 252"/>
                <a:gd name="T12" fmla="*/ 12 w 252"/>
                <a:gd name="T13" fmla="*/ 126 h 252"/>
                <a:gd name="T14" fmla="*/ 126 w 252"/>
                <a:gd name="T15" fmla="*/ 240 h 252"/>
                <a:gd name="T16" fmla="*/ 240 w 252"/>
                <a:gd name="T17" fmla="*/ 126 h 252"/>
                <a:gd name="T18" fmla="*/ 126 w 252"/>
                <a:gd name="T19"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252">
                  <a:moveTo>
                    <a:pt x="126" y="252"/>
                  </a:moveTo>
                  <a:cubicBezTo>
                    <a:pt x="56" y="252"/>
                    <a:pt x="0" y="195"/>
                    <a:pt x="0" y="126"/>
                  </a:cubicBezTo>
                  <a:cubicBezTo>
                    <a:pt x="0" y="56"/>
                    <a:pt x="56" y="0"/>
                    <a:pt x="126" y="0"/>
                  </a:cubicBezTo>
                  <a:cubicBezTo>
                    <a:pt x="195" y="0"/>
                    <a:pt x="252" y="56"/>
                    <a:pt x="252" y="126"/>
                  </a:cubicBezTo>
                  <a:cubicBezTo>
                    <a:pt x="252" y="195"/>
                    <a:pt x="195" y="252"/>
                    <a:pt x="126" y="252"/>
                  </a:cubicBezTo>
                  <a:close/>
                  <a:moveTo>
                    <a:pt x="126" y="12"/>
                  </a:moveTo>
                  <a:cubicBezTo>
                    <a:pt x="63" y="12"/>
                    <a:pt x="12" y="63"/>
                    <a:pt x="12" y="126"/>
                  </a:cubicBezTo>
                  <a:cubicBezTo>
                    <a:pt x="12" y="188"/>
                    <a:pt x="63" y="240"/>
                    <a:pt x="126" y="240"/>
                  </a:cubicBezTo>
                  <a:cubicBezTo>
                    <a:pt x="188" y="240"/>
                    <a:pt x="240" y="188"/>
                    <a:pt x="240" y="126"/>
                  </a:cubicBezTo>
                  <a:cubicBezTo>
                    <a:pt x="240" y="63"/>
                    <a:pt x="188" y="12"/>
                    <a:pt x="1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59" name="Freeform 62">
              <a:extLst>
                <a:ext uri="{FF2B5EF4-FFF2-40B4-BE49-F238E27FC236}">
                  <a16:creationId xmlns:a16="http://schemas.microsoft.com/office/drawing/2014/main" id="{DD515909-F712-6D4B-BF72-2C4B8885D1C9}"/>
                </a:ext>
              </a:extLst>
            </p:cNvPr>
            <p:cNvSpPr>
              <a:spLocks/>
            </p:cNvSpPr>
            <p:nvPr/>
          </p:nvSpPr>
          <p:spPr bwMode="auto">
            <a:xfrm>
              <a:off x="650" y="2022"/>
              <a:ext cx="124" cy="124"/>
            </a:xfrm>
            <a:custGeom>
              <a:avLst/>
              <a:gdLst>
                <a:gd name="T0" fmla="*/ 78 w 84"/>
                <a:gd name="T1" fmla="*/ 84 h 84"/>
                <a:gd name="T2" fmla="*/ 73 w 84"/>
                <a:gd name="T3" fmla="*/ 82 h 84"/>
                <a:gd name="T4" fmla="*/ 2 w 84"/>
                <a:gd name="T5" fmla="*/ 11 h 84"/>
                <a:gd name="T6" fmla="*/ 2 w 84"/>
                <a:gd name="T7" fmla="*/ 2 h 84"/>
                <a:gd name="T8" fmla="*/ 11 w 84"/>
                <a:gd name="T9" fmla="*/ 2 h 84"/>
                <a:gd name="T10" fmla="*/ 82 w 84"/>
                <a:gd name="T11" fmla="*/ 73 h 84"/>
                <a:gd name="T12" fmla="*/ 82 w 84"/>
                <a:gd name="T13" fmla="*/ 82 h 84"/>
                <a:gd name="T14" fmla="*/ 78 w 84"/>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4">
                  <a:moveTo>
                    <a:pt x="78" y="84"/>
                  </a:moveTo>
                  <a:cubicBezTo>
                    <a:pt x="76" y="84"/>
                    <a:pt x="75" y="83"/>
                    <a:pt x="73" y="82"/>
                  </a:cubicBezTo>
                  <a:cubicBezTo>
                    <a:pt x="2" y="11"/>
                    <a:pt x="2" y="11"/>
                    <a:pt x="2" y="11"/>
                  </a:cubicBezTo>
                  <a:cubicBezTo>
                    <a:pt x="0" y="8"/>
                    <a:pt x="0" y="5"/>
                    <a:pt x="2" y="2"/>
                  </a:cubicBezTo>
                  <a:cubicBezTo>
                    <a:pt x="5" y="0"/>
                    <a:pt x="8" y="0"/>
                    <a:pt x="11" y="2"/>
                  </a:cubicBezTo>
                  <a:cubicBezTo>
                    <a:pt x="82" y="73"/>
                    <a:pt x="82" y="73"/>
                    <a:pt x="82" y="73"/>
                  </a:cubicBezTo>
                  <a:cubicBezTo>
                    <a:pt x="84" y="76"/>
                    <a:pt x="84" y="80"/>
                    <a:pt x="82" y="82"/>
                  </a:cubicBezTo>
                  <a:cubicBezTo>
                    <a:pt x="81" y="83"/>
                    <a:pt x="79"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0" name="Freeform 63">
              <a:extLst>
                <a:ext uri="{FF2B5EF4-FFF2-40B4-BE49-F238E27FC236}">
                  <a16:creationId xmlns:a16="http://schemas.microsoft.com/office/drawing/2014/main" id="{CC9BE79E-AA71-604B-8FB7-CFEA0AC849D7}"/>
                </a:ext>
              </a:extLst>
            </p:cNvPr>
            <p:cNvSpPr>
              <a:spLocks noEditPoints="1"/>
            </p:cNvSpPr>
            <p:nvPr/>
          </p:nvSpPr>
          <p:spPr bwMode="auto">
            <a:xfrm>
              <a:off x="412" y="1783"/>
              <a:ext cx="244" cy="248"/>
            </a:xfrm>
            <a:custGeom>
              <a:avLst/>
              <a:gdLst>
                <a:gd name="T0" fmla="*/ 66 w 165"/>
                <a:gd name="T1" fmla="*/ 168 h 168"/>
                <a:gd name="T2" fmla="*/ 60 w 165"/>
                <a:gd name="T3" fmla="*/ 146 h 168"/>
                <a:gd name="T4" fmla="*/ 27 w 165"/>
                <a:gd name="T5" fmla="*/ 143 h 168"/>
                <a:gd name="T6" fmla="*/ 1 w 165"/>
                <a:gd name="T7" fmla="*/ 110 h 168"/>
                <a:gd name="T8" fmla="*/ 3 w 165"/>
                <a:gd name="T9" fmla="*/ 102 h 168"/>
                <a:gd name="T10" fmla="*/ 17 w 165"/>
                <a:gd name="T11" fmla="*/ 74 h 168"/>
                <a:gd name="T12" fmla="*/ 0 w 165"/>
                <a:gd name="T13" fmla="*/ 62 h 168"/>
                <a:gd name="T14" fmla="*/ 19 w 165"/>
                <a:gd name="T15" fmla="*/ 26 h 168"/>
                <a:gd name="T16" fmla="*/ 42 w 165"/>
                <a:gd name="T17" fmla="*/ 32 h 168"/>
                <a:gd name="T18" fmla="*/ 60 w 165"/>
                <a:gd name="T19" fmla="*/ 6 h 168"/>
                <a:gd name="T20" fmla="*/ 102 w 165"/>
                <a:gd name="T21" fmla="*/ 0 h 168"/>
                <a:gd name="T22" fmla="*/ 108 w 165"/>
                <a:gd name="T23" fmla="*/ 23 h 168"/>
                <a:gd name="T24" fmla="*/ 138 w 165"/>
                <a:gd name="T25" fmla="*/ 24 h 168"/>
                <a:gd name="T26" fmla="*/ 146 w 165"/>
                <a:gd name="T27" fmla="*/ 26 h 168"/>
                <a:gd name="T28" fmla="*/ 165 w 165"/>
                <a:gd name="T29" fmla="*/ 62 h 168"/>
                <a:gd name="T30" fmla="*/ 148 w 165"/>
                <a:gd name="T31" fmla="*/ 74 h 168"/>
                <a:gd name="T32" fmla="*/ 162 w 165"/>
                <a:gd name="T33" fmla="*/ 102 h 168"/>
                <a:gd name="T34" fmla="*/ 164 w 165"/>
                <a:gd name="T35" fmla="*/ 110 h 168"/>
                <a:gd name="T36" fmla="*/ 143 w 165"/>
                <a:gd name="T37" fmla="*/ 144 h 168"/>
                <a:gd name="T38" fmla="*/ 124 w 165"/>
                <a:gd name="T39" fmla="*/ 135 h 168"/>
                <a:gd name="T40" fmla="*/ 108 w 165"/>
                <a:gd name="T41" fmla="*/ 162 h 168"/>
                <a:gd name="T42" fmla="*/ 72 w 165"/>
                <a:gd name="T43" fmla="*/ 156 h 168"/>
                <a:gd name="T44" fmla="*/ 96 w 165"/>
                <a:gd name="T45" fmla="*/ 141 h 168"/>
                <a:gd name="T46" fmla="*/ 120 w 165"/>
                <a:gd name="T47" fmla="*/ 123 h 168"/>
                <a:gd name="T48" fmla="*/ 139 w 165"/>
                <a:gd name="T49" fmla="*/ 130 h 168"/>
                <a:gd name="T50" fmla="*/ 138 w 165"/>
                <a:gd name="T51" fmla="*/ 102 h 168"/>
                <a:gd name="T52" fmla="*/ 135 w 165"/>
                <a:gd name="T53" fmla="*/ 72 h 168"/>
                <a:gd name="T54" fmla="*/ 151 w 165"/>
                <a:gd name="T55" fmla="*/ 58 h 168"/>
                <a:gd name="T56" fmla="*/ 127 w 165"/>
                <a:gd name="T57" fmla="*/ 45 h 168"/>
                <a:gd name="T58" fmla="*/ 100 w 165"/>
                <a:gd name="T59" fmla="*/ 32 h 168"/>
                <a:gd name="T60" fmla="*/ 96 w 165"/>
                <a:gd name="T61" fmla="*/ 12 h 168"/>
                <a:gd name="T62" fmla="*/ 72 w 165"/>
                <a:gd name="T63" fmla="*/ 26 h 168"/>
                <a:gd name="T64" fmla="*/ 47 w 165"/>
                <a:gd name="T65" fmla="*/ 44 h 168"/>
                <a:gd name="T66" fmla="*/ 27 w 165"/>
                <a:gd name="T67" fmla="*/ 37 h 168"/>
                <a:gd name="T68" fmla="*/ 27 w 165"/>
                <a:gd name="T69" fmla="*/ 65 h 168"/>
                <a:gd name="T70" fmla="*/ 30 w 165"/>
                <a:gd name="T71" fmla="*/ 95 h 168"/>
                <a:gd name="T72" fmla="*/ 14 w 165"/>
                <a:gd name="T73" fmla="*/ 109 h 168"/>
                <a:gd name="T74" fmla="*/ 40 w 165"/>
                <a:gd name="T75" fmla="*/ 123 h 168"/>
                <a:gd name="T76" fmla="*/ 67 w 165"/>
                <a:gd name="T77" fmla="*/ 135 h 168"/>
                <a:gd name="T78" fmla="*/ 72 w 165"/>
                <a:gd name="T7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68">
                  <a:moveTo>
                    <a:pt x="102" y="168"/>
                  </a:moveTo>
                  <a:cubicBezTo>
                    <a:pt x="66" y="168"/>
                    <a:pt x="66" y="168"/>
                    <a:pt x="66" y="168"/>
                  </a:cubicBezTo>
                  <a:cubicBezTo>
                    <a:pt x="63" y="168"/>
                    <a:pt x="60" y="165"/>
                    <a:pt x="60" y="162"/>
                  </a:cubicBezTo>
                  <a:cubicBezTo>
                    <a:pt x="60" y="146"/>
                    <a:pt x="60" y="146"/>
                    <a:pt x="60" y="146"/>
                  </a:cubicBezTo>
                  <a:cubicBezTo>
                    <a:pt x="52" y="143"/>
                    <a:pt x="47" y="139"/>
                    <a:pt x="42" y="135"/>
                  </a:cubicBezTo>
                  <a:cubicBezTo>
                    <a:pt x="27" y="143"/>
                    <a:pt x="27" y="143"/>
                    <a:pt x="27" y="143"/>
                  </a:cubicBezTo>
                  <a:cubicBezTo>
                    <a:pt x="24" y="145"/>
                    <a:pt x="21" y="144"/>
                    <a:pt x="19" y="141"/>
                  </a:cubicBezTo>
                  <a:cubicBezTo>
                    <a:pt x="1" y="110"/>
                    <a:pt x="1" y="110"/>
                    <a:pt x="1" y="110"/>
                  </a:cubicBezTo>
                  <a:cubicBezTo>
                    <a:pt x="0" y="109"/>
                    <a:pt x="0" y="107"/>
                    <a:pt x="0" y="106"/>
                  </a:cubicBezTo>
                  <a:cubicBezTo>
                    <a:pt x="1" y="104"/>
                    <a:pt x="2" y="103"/>
                    <a:pt x="3" y="102"/>
                  </a:cubicBezTo>
                  <a:cubicBezTo>
                    <a:pt x="17" y="94"/>
                    <a:pt x="17" y="94"/>
                    <a:pt x="17" y="94"/>
                  </a:cubicBezTo>
                  <a:cubicBezTo>
                    <a:pt x="16" y="87"/>
                    <a:pt x="16" y="80"/>
                    <a:pt x="17" y="74"/>
                  </a:cubicBezTo>
                  <a:cubicBezTo>
                    <a:pt x="3" y="65"/>
                    <a:pt x="3" y="65"/>
                    <a:pt x="3" y="65"/>
                  </a:cubicBezTo>
                  <a:cubicBezTo>
                    <a:pt x="2" y="65"/>
                    <a:pt x="1" y="63"/>
                    <a:pt x="0" y="62"/>
                  </a:cubicBezTo>
                  <a:cubicBezTo>
                    <a:pt x="0" y="60"/>
                    <a:pt x="0" y="59"/>
                    <a:pt x="1" y="57"/>
                  </a:cubicBezTo>
                  <a:cubicBezTo>
                    <a:pt x="19" y="26"/>
                    <a:pt x="19" y="26"/>
                    <a:pt x="19" y="26"/>
                  </a:cubicBezTo>
                  <a:cubicBezTo>
                    <a:pt x="21" y="23"/>
                    <a:pt x="25" y="22"/>
                    <a:pt x="27" y="24"/>
                  </a:cubicBezTo>
                  <a:cubicBezTo>
                    <a:pt x="42" y="32"/>
                    <a:pt x="42" y="32"/>
                    <a:pt x="42" y="32"/>
                  </a:cubicBezTo>
                  <a:cubicBezTo>
                    <a:pt x="47" y="28"/>
                    <a:pt x="52" y="24"/>
                    <a:pt x="60" y="22"/>
                  </a:cubicBezTo>
                  <a:cubicBezTo>
                    <a:pt x="60" y="6"/>
                    <a:pt x="60" y="6"/>
                    <a:pt x="60" y="6"/>
                  </a:cubicBezTo>
                  <a:cubicBezTo>
                    <a:pt x="60" y="2"/>
                    <a:pt x="63" y="0"/>
                    <a:pt x="66" y="0"/>
                  </a:cubicBezTo>
                  <a:cubicBezTo>
                    <a:pt x="102" y="0"/>
                    <a:pt x="102" y="0"/>
                    <a:pt x="102" y="0"/>
                  </a:cubicBezTo>
                  <a:cubicBezTo>
                    <a:pt x="105" y="0"/>
                    <a:pt x="108" y="2"/>
                    <a:pt x="108" y="6"/>
                  </a:cubicBezTo>
                  <a:cubicBezTo>
                    <a:pt x="108" y="23"/>
                    <a:pt x="108" y="23"/>
                    <a:pt x="108" y="23"/>
                  </a:cubicBezTo>
                  <a:cubicBezTo>
                    <a:pt x="115" y="26"/>
                    <a:pt x="120" y="29"/>
                    <a:pt x="124" y="32"/>
                  </a:cubicBezTo>
                  <a:cubicBezTo>
                    <a:pt x="138" y="24"/>
                    <a:pt x="138" y="24"/>
                    <a:pt x="138" y="24"/>
                  </a:cubicBezTo>
                  <a:cubicBezTo>
                    <a:pt x="139" y="23"/>
                    <a:pt x="141" y="23"/>
                    <a:pt x="143" y="23"/>
                  </a:cubicBezTo>
                  <a:cubicBezTo>
                    <a:pt x="144" y="24"/>
                    <a:pt x="146" y="25"/>
                    <a:pt x="146" y="26"/>
                  </a:cubicBezTo>
                  <a:cubicBezTo>
                    <a:pt x="164" y="57"/>
                    <a:pt x="164" y="57"/>
                    <a:pt x="164" y="57"/>
                  </a:cubicBezTo>
                  <a:cubicBezTo>
                    <a:pt x="165" y="59"/>
                    <a:pt x="165" y="60"/>
                    <a:pt x="165" y="62"/>
                  </a:cubicBezTo>
                  <a:cubicBezTo>
                    <a:pt x="165" y="63"/>
                    <a:pt x="164" y="65"/>
                    <a:pt x="162" y="65"/>
                  </a:cubicBezTo>
                  <a:cubicBezTo>
                    <a:pt x="148" y="74"/>
                    <a:pt x="148" y="74"/>
                    <a:pt x="148" y="74"/>
                  </a:cubicBezTo>
                  <a:cubicBezTo>
                    <a:pt x="149" y="80"/>
                    <a:pt x="149" y="87"/>
                    <a:pt x="148" y="94"/>
                  </a:cubicBezTo>
                  <a:cubicBezTo>
                    <a:pt x="162" y="102"/>
                    <a:pt x="162" y="102"/>
                    <a:pt x="162" y="102"/>
                  </a:cubicBezTo>
                  <a:cubicBezTo>
                    <a:pt x="164" y="103"/>
                    <a:pt x="165" y="104"/>
                    <a:pt x="165" y="106"/>
                  </a:cubicBezTo>
                  <a:cubicBezTo>
                    <a:pt x="165" y="107"/>
                    <a:pt x="165" y="109"/>
                    <a:pt x="164" y="110"/>
                  </a:cubicBezTo>
                  <a:cubicBezTo>
                    <a:pt x="146" y="141"/>
                    <a:pt x="146" y="141"/>
                    <a:pt x="146" y="141"/>
                  </a:cubicBezTo>
                  <a:cubicBezTo>
                    <a:pt x="146" y="143"/>
                    <a:pt x="144" y="144"/>
                    <a:pt x="143" y="144"/>
                  </a:cubicBezTo>
                  <a:cubicBezTo>
                    <a:pt x="141" y="144"/>
                    <a:pt x="139" y="144"/>
                    <a:pt x="138" y="143"/>
                  </a:cubicBezTo>
                  <a:cubicBezTo>
                    <a:pt x="124" y="135"/>
                    <a:pt x="124" y="135"/>
                    <a:pt x="124" y="135"/>
                  </a:cubicBezTo>
                  <a:cubicBezTo>
                    <a:pt x="120" y="138"/>
                    <a:pt x="115" y="142"/>
                    <a:pt x="108" y="145"/>
                  </a:cubicBezTo>
                  <a:cubicBezTo>
                    <a:pt x="108" y="162"/>
                    <a:pt x="108" y="162"/>
                    <a:pt x="108" y="162"/>
                  </a:cubicBezTo>
                  <a:cubicBezTo>
                    <a:pt x="108" y="165"/>
                    <a:pt x="105" y="168"/>
                    <a:pt x="102" y="168"/>
                  </a:cubicBezTo>
                  <a:close/>
                  <a:moveTo>
                    <a:pt x="72" y="156"/>
                  </a:moveTo>
                  <a:cubicBezTo>
                    <a:pt x="96" y="156"/>
                    <a:pt x="96" y="156"/>
                    <a:pt x="96" y="156"/>
                  </a:cubicBezTo>
                  <a:cubicBezTo>
                    <a:pt x="96" y="141"/>
                    <a:pt x="96" y="141"/>
                    <a:pt x="96" y="141"/>
                  </a:cubicBezTo>
                  <a:cubicBezTo>
                    <a:pt x="96" y="139"/>
                    <a:pt x="97" y="136"/>
                    <a:pt x="100" y="135"/>
                  </a:cubicBezTo>
                  <a:cubicBezTo>
                    <a:pt x="109" y="131"/>
                    <a:pt x="115" y="127"/>
                    <a:pt x="120" y="123"/>
                  </a:cubicBezTo>
                  <a:cubicBezTo>
                    <a:pt x="122" y="122"/>
                    <a:pt x="125" y="121"/>
                    <a:pt x="127" y="123"/>
                  </a:cubicBezTo>
                  <a:cubicBezTo>
                    <a:pt x="139" y="130"/>
                    <a:pt x="139" y="130"/>
                    <a:pt x="139" y="130"/>
                  </a:cubicBezTo>
                  <a:cubicBezTo>
                    <a:pt x="151" y="109"/>
                    <a:pt x="151" y="109"/>
                    <a:pt x="151" y="109"/>
                  </a:cubicBezTo>
                  <a:cubicBezTo>
                    <a:pt x="138" y="102"/>
                    <a:pt x="138" y="102"/>
                    <a:pt x="138" y="102"/>
                  </a:cubicBezTo>
                  <a:cubicBezTo>
                    <a:pt x="136" y="101"/>
                    <a:pt x="135" y="98"/>
                    <a:pt x="135" y="95"/>
                  </a:cubicBezTo>
                  <a:cubicBezTo>
                    <a:pt x="137" y="87"/>
                    <a:pt x="137" y="80"/>
                    <a:pt x="135" y="72"/>
                  </a:cubicBezTo>
                  <a:cubicBezTo>
                    <a:pt x="135" y="69"/>
                    <a:pt x="136" y="67"/>
                    <a:pt x="138" y="65"/>
                  </a:cubicBezTo>
                  <a:cubicBezTo>
                    <a:pt x="151" y="58"/>
                    <a:pt x="151" y="58"/>
                    <a:pt x="151" y="58"/>
                  </a:cubicBezTo>
                  <a:cubicBezTo>
                    <a:pt x="139" y="37"/>
                    <a:pt x="139" y="37"/>
                    <a:pt x="139" y="37"/>
                  </a:cubicBezTo>
                  <a:cubicBezTo>
                    <a:pt x="127" y="45"/>
                    <a:pt x="127" y="45"/>
                    <a:pt x="127" y="45"/>
                  </a:cubicBezTo>
                  <a:cubicBezTo>
                    <a:pt x="125" y="46"/>
                    <a:pt x="122" y="46"/>
                    <a:pt x="120" y="44"/>
                  </a:cubicBezTo>
                  <a:cubicBezTo>
                    <a:pt x="116" y="40"/>
                    <a:pt x="109" y="36"/>
                    <a:pt x="100" y="32"/>
                  </a:cubicBezTo>
                  <a:cubicBezTo>
                    <a:pt x="97" y="31"/>
                    <a:pt x="96" y="29"/>
                    <a:pt x="96" y="26"/>
                  </a:cubicBezTo>
                  <a:cubicBezTo>
                    <a:pt x="96" y="12"/>
                    <a:pt x="96" y="12"/>
                    <a:pt x="96" y="12"/>
                  </a:cubicBezTo>
                  <a:cubicBezTo>
                    <a:pt x="72" y="12"/>
                    <a:pt x="72" y="12"/>
                    <a:pt x="72" y="12"/>
                  </a:cubicBezTo>
                  <a:cubicBezTo>
                    <a:pt x="72" y="26"/>
                    <a:pt x="72" y="26"/>
                    <a:pt x="72" y="26"/>
                  </a:cubicBezTo>
                  <a:cubicBezTo>
                    <a:pt x="72" y="29"/>
                    <a:pt x="70" y="32"/>
                    <a:pt x="67" y="32"/>
                  </a:cubicBezTo>
                  <a:cubicBezTo>
                    <a:pt x="57" y="35"/>
                    <a:pt x="53" y="38"/>
                    <a:pt x="47" y="44"/>
                  </a:cubicBezTo>
                  <a:cubicBezTo>
                    <a:pt x="45" y="45"/>
                    <a:pt x="42" y="46"/>
                    <a:pt x="40" y="45"/>
                  </a:cubicBezTo>
                  <a:cubicBezTo>
                    <a:pt x="27" y="37"/>
                    <a:pt x="27" y="37"/>
                    <a:pt x="27" y="37"/>
                  </a:cubicBezTo>
                  <a:cubicBezTo>
                    <a:pt x="14" y="58"/>
                    <a:pt x="14" y="58"/>
                    <a:pt x="14" y="58"/>
                  </a:cubicBezTo>
                  <a:cubicBezTo>
                    <a:pt x="27" y="65"/>
                    <a:pt x="27" y="65"/>
                    <a:pt x="27" y="65"/>
                  </a:cubicBezTo>
                  <a:cubicBezTo>
                    <a:pt x="29" y="67"/>
                    <a:pt x="31" y="69"/>
                    <a:pt x="30" y="72"/>
                  </a:cubicBezTo>
                  <a:cubicBezTo>
                    <a:pt x="28" y="80"/>
                    <a:pt x="28" y="88"/>
                    <a:pt x="30" y="95"/>
                  </a:cubicBezTo>
                  <a:cubicBezTo>
                    <a:pt x="31" y="98"/>
                    <a:pt x="29" y="101"/>
                    <a:pt x="27" y="102"/>
                  </a:cubicBezTo>
                  <a:cubicBezTo>
                    <a:pt x="14" y="109"/>
                    <a:pt x="14" y="109"/>
                    <a:pt x="14" y="109"/>
                  </a:cubicBezTo>
                  <a:cubicBezTo>
                    <a:pt x="26" y="130"/>
                    <a:pt x="26" y="130"/>
                    <a:pt x="26" y="130"/>
                  </a:cubicBezTo>
                  <a:cubicBezTo>
                    <a:pt x="40" y="123"/>
                    <a:pt x="40" y="123"/>
                    <a:pt x="40" y="123"/>
                  </a:cubicBezTo>
                  <a:cubicBezTo>
                    <a:pt x="42" y="121"/>
                    <a:pt x="45" y="122"/>
                    <a:pt x="47" y="123"/>
                  </a:cubicBezTo>
                  <a:cubicBezTo>
                    <a:pt x="53" y="129"/>
                    <a:pt x="57" y="133"/>
                    <a:pt x="67" y="135"/>
                  </a:cubicBezTo>
                  <a:cubicBezTo>
                    <a:pt x="70" y="136"/>
                    <a:pt x="72" y="138"/>
                    <a:pt x="72" y="141"/>
                  </a:cubicBezTo>
                  <a:lnTo>
                    <a:pt x="72"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1" name="Freeform 64">
              <a:extLst>
                <a:ext uri="{FF2B5EF4-FFF2-40B4-BE49-F238E27FC236}">
                  <a16:creationId xmlns:a16="http://schemas.microsoft.com/office/drawing/2014/main" id="{7949AA08-1950-4A44-91C1-8E34BD10E503}"/>
                </a:ext>
              </a:extLst>
            </p:cNvPr>
            <p:cNvSpPr>
              <a:spLocks noEditPoints="1"/>
            </p:cNvSpPr>
            <p:nvPr/>
          </p:nvSpPr>
          <p:spPr bwMode="auto">
            <a:xfrm>
              <a:off x="490" y="1863"/>
              <a:ext cx="89" cy="88"/>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62" name="Group 83">
            <a:extLst>
              <a:ext uri="{FF2B5EF4-FFF2-40B4-BE49-F238E27FC236}">
                <a16:creationId xmlns:a16="http://schemas.microsoft.com/office/drawing/2014/main" id="{EFF1C6C9-655D-274A-BF87-2269FFB3606F}"/>
              </a:ext>
            </a:extLst>
          </p:cNvPr>
          <p:cNvGrpSpPr>
            <a:grpSpLocks noChangeAspect="1"/>
          </p:cNvGrpSpPr>
          <p:nvPr userDrawn="1"/>
        </p:nvGrpSpPr>
        <p:grpSpPr bwMode="auto">
          <a:xfrm>
            <a:off x="10959261" y="4300132"/>
            <a:ext cx="479568" cy="490720"/>
            <a:chOff x="1580" y="1910"/>
            <a:chExt cx="387" cy="396"/>
          </a:xfrm>
          <a:solidFill>
            <a:schemeClr val="accent4"/>
          </a:solidFill>
        </p:grpSpPr>
        <p:sp>
          <p:nvSpPr>
            <p:cNvPr id="363" name="Freeform 84">
              <a:extLst>
                <a:ext uri="{FF2B5EF4-FFF2-40B4-BE49-F238E27FC236}">
                  <a16:creationId xmlns:a16="http://schemas.microsoft.com/office/drawing/2014/main" id="{A5BD3BA6-1E5D-A147-A5E7-38A35AFB2FB8}"/>
                </a:ext>
              </a:extLst>
            </p:cNvPr>
            <p:cNvSpPr>
              <a:spLocks noEditPoints="1"/>
            </p:cNvSpPr>
            <p:nvPr/>
          </p:nvSpPr>
          <p:spPr bwMode="auto">
            <a:xfrm>
              <a:off x="1655" y="1982"/>
              <a:ext cx="238" cy="252"/>
            </a:xfrm>
            <a:custGeom>
              <a:avLst/>
              <a:gdLst>
                <a:gd name="T0" fmla="*/ 0 w 156"/>
                <a:gd name="T1" fmla="*/ 78 h 169"/>
                <a:gd name="T2" fmla="*/ 54 w 156"/>
                <a:gd name="T3" fmla="*/ 163 h 169"/>
                <a:gd name="T4" fmla="*/ 96 w 156"/>
                <a:gd name="T5" fmla="*/ 169 h 169"/>
                <a:gd name="T6" fmla="*/ 102 w 156"/>
                <a:gd name="T7" fmla="*/ 153 h 169"/>
                <a:gd name="T8" fmla="*/ 78 w 156"/>
                <a:gd name="T9" fmla="*/ 0 h 169"/>
                <a:gd name="T10" fmla="*/ 90 w 156"/>
                <a:gd name="T11" fmla="*/ 148 h 169"/>
                <a:gd name="T12" fmla="*/ 66 w 156"/>
                <a:gd name="T13" fmla="*/ 157 h 169"/>
                <a:gd name="T14" fmla="*/ 61 w 156"/>
                <a:gd name="T15" fmla="*/ 142 h 169"/>
                <a:gd name="T16" fmla="*/ 63 w 156"/>
                <a:gd name="T17" fmla="*/ 133 h 169"/>
                <a:gd name="T18" fmla="*/ 67 w 156"/>
                <a:gd name="T19" fmla="*/ 110 h 169"/>
                <a:gd name="T20" fmla="*/ 58 w 156"/>
                <a:gd name="T21" fmla="*/ 89 h 169"/>
                <a:gd name="T22" fmla="*/ 53 w 156"/>
                <a:gd name="T23" fmla="*/ 78 h 169"/>
                <a:gd name="T24" fmla="*/ 56 w 156"/>
                <a:gd name="T25" fmla="*/ 67 h 169"/>
                <a:gd name="T26" fmla="*/ 55 w 156"/>
                <a:gd name="T27" fmla="*/ 57 h 169"/>
                <a:gd name="T28" fmla="*/ 82 w 156"/>
                <a:gd name="T29" fmla="*/ 44 h 169"/>
                <a:gd name="T30" fmla="*/ 99 w 156"/>
                <a:gd name="T31" fmla="*/ 67 h 169"/>
                <a:gd name="T32" fmla="*/ 102 w 156"/>
                <a:gd name="T33" fmla="*/ 78 h 169"/>
                <a:gd name="T34" fmla="*/ 102 w 156"/>
                <a:gd name="T35" fmla="*/ 83 h 169"/>
                <a:gd name="T36" fmla="*/ 92 w 156"/>
                <a:gd name="T37" fmla="*/ 105 h 169"/>
                <a:gd name="T38" fmla="*/ 89 w 156"/>
                <a:gd name="T39" fmla="*/ 127 h 169"/>
                <a:gd name="T40" fmla="*/ 105 w 156"/>
                <a:gd name="T41" fmla="*/ 138 h 169"/>
                <a:gd name="T42" fmla="*/ 118 w 156"/>
                <a:gd name="T43" fmla="*/ 131 h 169"/>
                <a:gd name="T44" fmla="*/ 100 w 156"/>
                <a:gd name="T45" fmla="*/ 114 h 169"/>
                <a:gd name="T46" fmla="*/ 114 w 156"/>
                <a:gd name="T47" fmla="*/ 80 h 169"/>
                <a:gd name="T48" fmla="*/ 111 w 156"/>
                <a:gd name="T49" fmla="*/ 69 h 169"/>
                <a:gd name="T50" fmla="*/ 82 w 156"/>
                <a:gd name="T51" fmla="*/ 33 h 169"/>
                <a:gd name="T52" fmla="*/ 44 w 156"/>
                <a:gd name="T53" fmla="*/ 49 h 169"/>
                <a:gd name="T54" fmla="*/ 43 w 156"/>
                <a:gd name="T55" fmla="*/ 71 h 169"/>
                <a:gd name="T56" fmla="*/ 46 w 156"/>
                <a:gd name="T57" fmla="*/ 93 h 169"/>
                <a:gd name="T58" fmla="*/ 55 w 156"/>
                <a:gd name="T59" fmla="*/ 123 h 169"/>
                <a:gd name="T60" fmla="*/ 12 w 156"/>
                <a:gd name="T61" fmla="*/ 78 h 169"/>
                <a:gd name="T62" fmla="*/ 144 w 156"/>
                <a:gd name="T63" fmla="*/ 7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69">
                  <a:moveTo>
                    <a:pt x="78" y="0"/>
                  </a:moveTo>
                  <a:cubicBezTo>
                    <a:pt x="35" y="0"/>
                    <a:pt x="0" y="35"/>
                    <a:pt x="0" y="78"/>
                  </a:cubicBezTo>
                  <a:cubicBezTo>
                    <a:pt x="0" y="112"/>
                    <a:pt x="22" y="142"/>
                    <a:pt x="54" y="153"/>
                  </a:cubicBezTo>
                  <a:cubicBezTo>
                    <a:pt x="54" y="163"/>
                    <a:pt x="54" y="163"/>
                    <a:pt x="54" y="163"/>
                  </a:cubicBezTo>
                  <a:cubicBezTo>
                    <a:pt x="54" y="166"/>
                    <a:pt x="56" y="169"/>
                    <a:pt x="60" y="169"/>
                  </a:cubicBezTo>
                  <a:cubicBezTo>
                    <a:pt x="96" y="169"/>
                    <a:pt x="96" y="169"/>
                    <a:pt x="96" y="169"/>
                  </a:cubicBezTo>
                  <a:cubicBezTo>
                    <a:pt x="99" y="169"/>
                    <a:pt x="102" y="166"/>
                    <a:pt x="102" y="163"/>
                  </a:cubicBezTo>
                  <a:cubicBezTo>
                    <a:pt x="102" y="153"/>
                    <a:pt x="102" y="153"/>
                    <a:pt x="102" y="153"/>
                  </a:cubicBezTo>
                  <a:cubicBezTo>
                    <a:pt x="134" y="142"/>
                    <a:pt x="156" y="112"/>
                    <a:pt x="156" y="78"/>
                  </a:cubicBezTo>
                  <a:cubicBezTo>
                    <a:pt x="156" y="35"/>
                    <a:pt x="121" y="0"/>
                    <a:pt x="78" y="0"/>
                  </a:cubicBezTo>
                  <a:close/>
                  <a:moveTo>
                    <a:pt x="94" y="142"/>
                  </a:moveTo>
                  <a:cubicBezTo>
                    <a:pt x="92" y="143"/>
                    <a:pt x="90" y="145"/>
                    <a:pt x="90" y="148"/>
                  </a:cubicBezTo>
                  <a:cubicBezTo>
                    <a:pt x="90" y="157"/>
                    <a:pt x="90" y="157"/>
                    <a:pt x="90" y="157"/>
                  </a:cubicBezTo>
                  <a:cubicBezTo>
                    <a:pt x="66" y="157"/>
                    <a:pt x="66" y="157"/>
                    <a:pt x="66" y="157"/>
                  </a:cubicBezTo>
                  <a:cubicBezTo>
                    <a:pt x="66" y="148"/>
                    <a:pt x="66" y="148"/>
                    <a:pt x="66" y="148"/>
                  </a:cubicBezTo>
                  <a:cubicBezTo>
                    <a:pt x="66" y="145"/>
                    <a:pt x="64" y="143"/>
                    <a:pt x="61" y="142"/>
                  </a:cubicBezTo>
                  <a:cubicBezTo>
                    <a:pt x="57" y="141"/>
                    <a:pt x="54" y="140"/>
                    <a:pt x="50" y="138"/>
                  </a:cubicBezTo>
                  <a:cubicBezTo>
                    <a:pt x="54" y="136"/>
                    <a:pt x="59" y="135"/>
                    <a:pt x="63" y="133"/>
                  </a:cubicBezTo>
                  <a:cubicBezTo>
                    <a:pt x="65" y="132"/>
                    <a:pt x="67" y="130"/>
                    <a:pt x="67" y="127"/>
                  </a:cubicBezTo>
                  <a:cubicBezTo>
                    <a:pt x="67" y="110"/>
                    <a:pt x="67" y="110"/>
                    <a:pt x="67" y="110"/>
                  </a:cubicBezTo>
                  <a:cubicBezTo>
                    <a:pt x="67" y="108"/>
                    <a:pt x="65" y="106"/>
                    <a:pt x="63" y="105"/>
                  </a:cubicBezTo>
                  <a:cubicBezTo>
                    <a:pt x="63" y="105"/>
                    <a:pt x="58" y="102"/>
                    <a:pt x="58" y="89"/>
                  </a:cubicBezTo>
                  <a:cubicBezTo>
                    <a:pt x="58" y="86"/>
                    <a:pt x="56" y="84"/>
                    <a:pt x="54" y="84"/>
                  </a:cubicBezTo>
                  <a:cubicBezTo>
                    <a:pt x="53" y="83"/>
                    <a:pt x="52" y="80"/>
                    <a:pt x="53" y="78"/>
                  </a:cubicBezTo>
                  <a:cubicBezTo>
                    <a:pt x="56" y="78"/>
                    <a:pt x="58" y="75"/>
                    <a:pt x="58" y="72"/>
                  </a:cubicBezTo>
                  <a:cubicBezTo>
                    <a:pt x="58" y="71"/>
                    <a:pt x="58" y="69"/>
                    <a:pt x="56" y="67"/>
                  </a:cubicBezTo>
                  <a:cubicBezTo>
                    <a:pt x="54" y="60"/>
                    <a:pt x="53" y="58"/>
                    <a:pt x="53" y="57"/>
                  </a:cubicBezTo>
                  <a:cubicBezTo>
                    <a:pt x="54" y="57"/>
                    <a:pt x="54" y="57"/>
                    <a:pt x="55" y="57"/>
                  </a:cubicBezTo>
                  <a:cubicBezTo>
                    <a:pt x="58" y="58"/>
                    <a:pt x="61" y="56"/>
                    <a:pt x="62" y="53"/>
                  </a:cubicBezTo>
                  <a:cubicBezTo>
                    <a:pt x="63" y="48"/>
                    <a:pt x="72" y="44"/>
                    <a:pt x="82" y="44"/>
                  </a:cubicBezTo>
                  <a:cubicBezTo>
                    <a:pt x="92" y="44"/>
                    <a:pt x="100" y="48"/>
                    <a:pt x="102" y="53"/>
                  </a:cubicBezTo>
                  <a:cubicBezTo>
                    <a:pt x="103" y="58"/>
                    <a:pt x="100" y="64"/>
                    <a:pt x="99" y="67"/>
                  </a:cubicBezTo>
                  <a:cubicBezTo>
                    <a:pt x="98" y="69"/>
                    <a:pt x="97" y="71"/>
                    <a:pt x="97" y="72"/>
                  </a:cubicBezTo>
                  <a:cubicBezTo>
                    <a:pt x="97" y="75"/>
                    <a:pt x="100" y="78"/>
                    <a:pt x="102" y="78"/>
                  </a:cubicBezTo>
                  <a:cubicBezTo>
                    <a:pt x="103" y="78"/>
                    <a:pt x="103" y="79"/>
                    <a:pt x="103" y="79"/>
                  </a:cubicBezTo>
                  <a:cubicBezTo>
                    <a:pt x="103" y="81"/>
                    <a:pt x="102" y="82"/>
                    <a:pt x="102" y="83"/>
                  </a:cubicBezTo>
                  <a:cubicBezTo>
                    <a:pt x="99" y="84"/>
                    <a:pt x="97" y="86"/>
                    <a:pt x="97" y="89"/>
                  </a:cubicBezTo>
                  <a:cubicBezTo>
                    <a:pt x="97" y="101"/>
                    <a:pt x="93" y="104"/>
                    <a:pt x="92" y="105"/>
                  </a:cubicBezTo>
                  <a:cubicBezTo>
                    <a:pt x="90" y="106"/>
                    <a:pt x="89" y="108"/>
                    <a:pt x="89" y="110"/>
                  </a:cubicBezTo>
                  <a:cubicBezTo>
                    <a:pt x="89" y="127"/>
                    <a:pt x="89" y="127"/>
                    <a:pt x="89" y="127"/>
                  </a:cubicBezTo>
                  <a:cubicBezTo>
                    <a:pt x="89" y="130"/>
                    <a:pt x="90" y="132"/>
                    <a:pt x="92" y="133"/>
                  </a:cubicBezTo>
                  <a:cubicBezTo>
                    <a:pt x="97" y="135"/>
                    <a:pt x="101" y="136"/>
                    <a:pt x="105" y="138"/>
                  </a:cubicBezTo>
                  <a:cubicBezTo>
                    <a:pt x="102" y="140"/>
                    <a:pt x="98" y="141"/>
                    <a:pt x="94" y="142"/>
                  </a:cubicBezTo>
                  <a:close/>
                  <a:moveTo>
                    <a:pt x="118" y="131"/>
                  </a:moveTo>
                  <a:cubicBezTo>
                    <a:pt x="112" y="128"/>
                    <a:pt x="106" y="126"/>
                    <a:pt x="100" y="123"/>
                  </a:cubicBezTo>
                  <a:cubicBezTo>
                    <a:pt x="100" y="114"/>
                    <a:pt x="100" y="114"/>
                    <a:pt x="100" y="114"/>
                  </a:cubicBezTo>
                  <a:cubicBezTo>
                    <a:pt x="104" y="111"/>
                    <a:pt x="108" y="105"/>
                    <a:pt x="109" y="93"/>
                  </a:cubicBezTo>
                  <a:cubicBezTo>
                    <a:pt x="112" y="90"/>
                    <a:pt x="114" y="85"/>
                    <a:pt x="114" y="80"/>
                  </a:cubicBezTo>
                  <a:cubicBezTo>
                    <a:pt x="114" y="76"/>
                    <a:pt x="114" y="74"/>
                    <a:pt x="112" y="71"/>
                  </a:cubicBezTo>
                  <a:cubicBezTo>
                    <a:pt x="112" y="71"/>
                    <a:pt x="111" y="70"/>
                    <a:pt x="111" y="69"/>
                  </a:cubicBezTo>
                  <a:cubicBezTo>
                    <a:pt x="113" y="65"/>
                    <a:pt x="115" y="57"/>
                    <a:pt x="113" y="50"/>
                  </a:cubicBezTo>
                  <a:cubicBezTo>
                    <a:pt x="110" y="37"/>
                    <a:pt x="94" y="33"/>
                    <a:pt x="82" y="33"/>
                  </a:cubicBezTo>
                  <a:cubicBezTo>
                    <a:pt x="71" y="33"/>
                    <a:pt x="58" y="36"/>
                    <a:pt x="53" y="45"/>
                  </a:cubicBezTo>
                  <a:cubicBezTo>
                    <a:pt x="49" y="45"/>
                    <a:pt x="46" y="46"/>
                    <a:pt x="44" y="49"/>
                  </a:cubicBezTo>
                  <a:cubicBezTo>
                    <a:pt x="39" y="55"/>
                    <a:pt x="42" y="64"/>
                    <a:pt x="45" y="69"/>
                  </a:cubicBezTo>
                  <a:cubicBezTo>
                    <a:pt x="44" y="70"/>
                    <a:pt x="44" y="71"/>
                    <a:pt x="43" y="71"/>
                  </a:cubicBezTo>
                  <a:cubicBezTo>
                    <a:pt x="42" y="74"/>
                    <a:pt x="41" y="77"/>
                    <a:pt x="41" y="80"/>
                  </a:cubicBezTo>
                  <a:cubicBezTo>
                    <a:pt x="41" y="85"/>
                    <a:pt x="43" y="90"/>
                    <a:pt x="46" y="93"/>
                  </a:cubicBezTo>
                  <a:cubicBezTo>
                    <a:pt x="47" y="105"/>
                    <a:pt x="51" y="111"/>
                    <a:pt x="55" y="114"/>
                  </a:cubicBezTo>
                  <a:cubicBezTo>
                    <a:pt x="55" y="123"/>
                    <a:pt x="55" y="123"/>
                    <a:pt x="55" y="123"/>
                  </a:cubicBezTo>
                  <a:cubicBezTo>
                    <a:pt x="49" y="126"/>
                    <a:pt x="43" y="128"/>
                    <a:pt x="38" y="131"/>
                  </a:cubicBezTo>
                  <a:cubicBezTo>
                    <a:pt x="22" y="119"/>
                    <a:pt x="12" y="100"/>
                    <a:pt x="12" y="78"/>
                  </a:cubicBezTo>
                  <a:cubicBezTo>
                    <a:pt x="12" y="42"/>
                    <a:pt x="41" y="12"/>
                    <a:pt x="78" y="12"/>
                  </a:cubicBezTo>
                  <a:cubicBezTo>
                    <a:pt x="114" y="12"/>
                    <a:pt x="144" y="42"/>
                    <a:pt x="144" y="78"/>
                  </a:cubicBezTo>
                  <a:cubicBezTo>
                    <a:pt x="144" y="100"/>
                    <a:pt x="134" y="119"/>
                    <a:pt x="118" y="13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4" name="Freeform 85">
              <a:extLst>
                <a:ext uri="{FF2B5EF4-FFF2-40B4-BE49-F238E27FC236}">
                  <a16:creationId xmlns:a16="http://schemas.microsoft.com/office/drawing/2014/main" id="{16B4A2A5-EFF3-D844-8BFB-D9FC0A674E57}"/>
                </a:ext>
              </a:extLst>
            </p:cNvPr>
            <p:cNvSpPr>
              <a:spLocks/>
            </p:cNvSpPr>
            <p:nvPr/>
          </p:nvSpPr>
          <p:spPr bwMode="auto">
            <a:xfrm>
              <a:off x="1756" y="2288"/>
              <a:ext cx="36" cy="18"/>
            </a:xfrm>
            <a:custGeom>
              <a:avLst/>
              <a:gdLst>
                <a:gd name="T0" fmla="*/ 18 w 24"/>
                <a:gd name="T1" fmla="*/ 0 h 12"/>
                <a:gd name="T2" fmla="*/ 6 w 24"/>
                <a:gd name="T3" fmla="*/ 0 h 12"/>
                <a:gd name="T4" fmla="*/ 0 w 24"/>
                <a:gd name="T5" fmla="*/ 6 h 12"/>
                <a:gd name="T6" fmla="*/ 6 w 24"/>
                <a:gd name="T7" fmla="*/ 12 h 12"/>
                <a:gd name="T8" fmla="*/ 18 w 24"/>
                <a:gd name="T9" fmla="*/ 12 h 12"/>
                <a:gd name="T10" fmla="*/ 24 w 24"/>
                <a:gd name="T11" fmla="*/ 6 h 12"/>
                <a:gd name="T12" fmla="*/ 18 w 2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0"/>
                  </a:moveTo>
                  <a:cubicBezTo>
                    <a:pt x="6" y="0"/>
                    <a:pt x="6" y="0"/>
                    <a:pt x="6" y="0"/>
                  </a:cubicBezTo>
                  <a:cubicBezTo>
                    <a:pt x="2" y="0"/>
                    <a:pt x="0" y="2"/>
                    <a:pt x="0" y="6"/>
                  </a:cubicBezTo>
                  <a:cubicBezTo>
                    <a:pt x="0" y="9"/>
                    <a:pt x="2" y="12"/>
                    <a:pt x="6" y="12"/>
                  </a:cubicBezTo>
                  <a:cubicBezTo>
                    <a:pt x="18" y="12"/>
                    <a:pt x="18" y="12"/>
                    <a:pt x="18" y="12"/>
                  </a:cubicBezTo>
                  <a:cubicBezTo>
                    <a:pt x="21" y="12"/>
                    <a:pt x="24" y="9"/>
                    <a:pt x="24" y="6"/>
                  </a:cubicBezTo>
                  <a:cubicBezTo>
                    <a:pt x="24" y="2"/>
                    <a:pt x="21" y="0"/>
                    <a:pt x="18"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5" name="Freeform 86">
              <a:extLst>
                <a:ext uri="{FF2B5EF4-FFF2-40B4-BE49-F238E27FC236}">
                  <a16:creationId xmlns:a16="http://schemas.microsoft.com/office/drawing/2014/main" id="{01032911-E44E-6A44-B3AE-2C20E895BDF1}"/>
                </a:ext>
              </a:extLst>
            </p:cNvPr>
            <p:cNvSpPr>
              <a:spLocks/>
            </p:cNvSpPr>
            <p:nvPr/>
          </p:nvSpPr>
          <p:spPr bwMode="auto">
            <a:xfrm>
              <a:off x="1737" y="2252"/>
              <a:ext cx="74" cy="18"/>
            </a:xfrm>
            <a:custGeom>
              <a:avLst/>
              <a:gdLst>
                <a:gd name="T0" fmla="*/ 42 w 48"/>
                <a:gd name="T1" fmla="*/ 0 h 12"/>
                <a:gd name="T2" fmla="*/ 6 w 48"/>
                <a:gd name="T3" fmla="*/ 0 h 12"/>
                <a:gd name="T4" fmla="*/ 0 w 48"/>
                <a:gd name="T5" fmla="*/ 6 h 12"/>
                <a:gd name="T6" fmla="*/ 6 w 48"/>
                <a:gd name="T7" fmla="*/ 12 h 12"/>
                <a:gd name="T8" fmla="*/ 42 w 48"/>
                <a:gd name="T9" fmla="*/ 12 h 12"/>
                <a:gd name="T10" fmla="*/ 48 w 48"/>
                <a:gd name="T11" fmla="*/ 6 h 12"/>
                <a:gd name="T12" fmla="*/ 42 w 4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0"/>
                  </a:moveTo>
                  <a:cubicBezTo>
                    <a:pt x="6" y="0"/>
                    <a:pt x="6" y="0"/>
                    <a:pt x="6" y="0"/>
                  </a:cubicBezTo>
                  <a:cubicBezTo>
                    <a:pt x="2" y="0"/>
                    <a:pt x="0" y="2"/>
                    <a:pt x="0" y="6"/>
                  </a:cubicBezTo>
                  <a:cubicBezTo>
                    <a:pt x="0" y="9"/>
                    <a:pt x="2" y="12"/>
                    <a:pt x="6" y="12"/>
                  </a:cubicBezTo>
                  <a:cubicBezTo>
                    <a:pt x="42" y="12"/>
                    <a:pt x="42" y="12"/>
                    <a:pt x="42" y="12"/>
                  </a:cubicBezTo>
                  <a:cubicBezTo>
                    <a:pt x="45" y="12"/>
                    <a:pt x="48" y="9"/>
                    <a:pt x="48" y="6"/>
                  </a:cubicBezTo>
                  <a:cubicBezTo>
                    <a:pt x="48" y="2"/>
                    <a:pt x="45" y="0"/>
                    <a:pt x="42"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6" name="Freeform 87">
              <a:extLst>
                <a:ext uri="{FF2B5EF4-FFF2-40B4-BE49-F238E27FC236}">
                  <a16:creationId xmlns:a16="http://schemas.microsoft.com/office/drawing/2014/main" id="{329745C6-8CE0-9B43-A51F-DC7EC13E0A91}"/>
                </a:ext>
              </a:extLst>
            </p:cNvPr>
            <p:cNvSpPr>
              <a:spLocks/>
            </p:cNvSpPr>
            <p:nvPr/>
          </p:nvSpPr>
          <p:spPr bwMode="auto">
            <a:xfrm>
              <a:off x="1765" y="1910"/>
              <a:ext cx="18" cy="54"/>
            </a:xfrm>
            <a:custGeom>
              <a:avLst/>
              <a:gdLst>
                <a:gd name="T0" fmla="*/ 6 w 12"/>
                <a:gd name="T1" fmla="*/ 36 h 36"/>
                <a:gd name="T2" fmla="*/ 12 w 12"/>
                <a:gd name="T3" fmla="*/ 30 h 36"/>
                <a:gd name="T4" fmla="*/ 12 w 12"/>
                <a:gd name="T5" fmla="*/ 6 h 36"/>
                <a:gd name="T6" fmla="*/ 6 w 12"/>
                <a:gd name="T7" fmla="*/ 0 h 36"/>
                <a:gd name="T8" fmla="*/ 0 w 12"/>
                <a:gd name="T9" fmla="*/ 6 h 36"/>
                <a:gd name="T10" fmla="*/ 0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9" y="36"/>
                    <a:pt x="12" y="34"/>
                    <a:pt x="12" y="30"/>
                  </a:cubicBezTo>
                  <a:cubicBezTo>
                    <a:pt x="12" y="6"/>
                    <a:pt x="12" y="6"/>
                    <a:pt x="12" y="6"/>
                  </a:cubicBezTo>
                  <a:cubicBezTo>
                    <a:pt x="12" y="3"/>
                    <a:pt x="9" y="0"/>
                    <a:pt x="6" y="0"/>
                  </a:cubicBezTo>
                  <a:cubicBezTo>
                    <a:pt x="2" y="0"/>
                    <a:pt x="0" y="3"/>
                    <a:pt x="0" y="6"/>
                  </a:cubicBezTo>
                  <a:cubicBezTo>
                    <a:pt x="0" y="30"/>
                    <a:pt x="0" y="30"/>
                    <a:pt x="0" y="30"/>
                  </a:cubicBezTo>
                  <a:cubicBezTo>
                    <a:pt x="0" y="34"/>
                    <a:pt x="2" y="36"/>
                    <a:pt x="6" y="3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7" name="Freeform 88">
              <a:extLst>
                <a:ext uri="{FF2B5EF4-FFF2-40B4-BE49-F238E27FC236}">
                  <a16:creationId xmlns:a16="http://schemas.microsoft.com/office/drawing/2014/main" id="{8FA27E58-1649-0041-A7D0-1488B173F455}"/>
                </a:ext>
              </a:extLst>
            </p:cNvPr>
            <p:cNvSpPr>
              <a:spLocks/>
            </p:cNvSpPr>
            <p:nvPr/>
          </p:nvSpPr>
          <p:spPr bwMode="auto">
            <a:xfrm>
              <a:off x="1912"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2" y="0"/>
                    <a:pt x="0" y="3"/>
                    <a:pt x="0" y="6"/>
                  </a:cubicBezTo>
                  <a:cubicBezTo>
                    <a:pt x="0" y="10"/>
                    <a:pt x="2" y="12"/>
                    <a:pt x="6" y="12"/>
                  </a:cubicBezTo>
                  <a:cubicBezTo>
                    <a:pt x="30" y="12"/>
                    <a:pt x="30" y="12"/>
                    <a:pt x="30" y="12"/>
                  </a:cubicBezTo>
                  <a:cubicBezTo>
                    <a:pt x="33" y="12"/>
                    <a:pt x="36" y="10"/>
                    <a:pt x="36" y="6"/>
                  </a:cubicBezTo>
                  <a:cubicBezTo>
                    <a:pt x="36" y="3"/>
                    <a:pt x="33"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8" name="Freeform 89">
              <a:extLst>
                <a:ext uri="{FF2B5EF4-FFF2-40B4-BE49-F238E27FC236}">
                  <a16:creationId xmlns:a16="http://schemas.microsoft.com/office/drawing/2014/main" id="{09F7C906-F808-E349-BEC7-3B3085AFF7F7}"/>
                </a:ext>
              </a:extLst>
            </p:cNvPr>
            <p:cNvSpPr>
              <a:spLocks/>
            </p:cNvSpPr>
            <p:nvPr/>
          </p:nvSpPr>
          <p:spPr bwMode="auto">
            <a:xfrm>
              <a:off x="1580"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3" y="0"/>
                    <a:pt x="0" y="3"/>
                    <a:pt x="0" y="6"/>
                  </a:cubicBezTo>
                  <a:cubicBezTo>
                    <a:pt x="0" y="10"/>
                    <a:pt x="3" y="12"/>
                    <a:pt x="6" y="12"/>
                  </a:cubicBezTo>
                  <a:cubicBezTo>
                    <a:pt x="30" y="12"/>
                    <a:pt x="30" y="12"/>
                    <a:pt x="30" y="12"/>
                  </a:cubicBezTo>
                  <a:cubicBezTo>
                    <a:pt x="34" y="12"/>
                    <a:pt x="36" y="10"/>
                    <a:pt x="36" y="6"/>
                  </a:cubicBezTo>
                  <a:cubicBezTo>
                    <a:pt x="36" y="3"/>
                    <a:pt x="34"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9" name="Freeform 90">
              <a:extLst>
                <a:ext uri="{FF2B5EF4-FFF2-40B4-BE49-F238E27FC236}">
                  <a16:creationId xmlns:a16="http://schemas.microsoft.com/office/drawing/2014/main" id="{7A702297-D13A-8649-B1E4-169139C5B88C}"/>
                </a:ext>
              </a:extLst>
            </p:cNvPr>
            <p:cNvSpPr>
              <a:spLocks/>
            </p:cNvSpPr>
            <p:nvPr/>
          </p:nvSpPr>
          <p:spPr bwMode="auto">
            <a:xfrm>
              <a:off x="1621" y="1949"/>
              <a:ext cx="58" cy="57"/>
            </a:xfrm>
            <a:custGeom>
              <a:avLst/>
              <a:gdLst>
                <a:gd name="T0" fmla="*/ 27 w 38"/>
                <a:gd name="T1" fmla="*/ 37 h 38"/>
                <a:gd name="T2" fmla="*/ 32 w 38"/>
                <a:gd name="T3" fmla="*/ 38 h 38"/>
                <a:gd name="T4" fmla="*/ 36 w 38"/>
                <a:gd name="T5" fmla="*/ 37 h 38"/>
                <a:gd name="T6" fmla="*/ 36 w 38"/>
                <a:gd name="T7" fmla="*/ 28 h 38"/>
                <a:gd name="T8" fmla="*/ 10 w 38"/>
                <a:gd name="T9" fmla="*/ 3 h 38"/>
                <a:gd name="T10" fmla="*/ 2 w 38"/>
                <a:gd name="T11" fmla="*/ 3 h 38"/>
                <a:gd name="T12" fmla="*/ 2 w 38"/>
                <a:gd name="T13" fmla="*/ 11 h 38"/>
                <a:gd name="T14" fmla="*/ 27 w 38"/>
                <a:gd name="T15" fmla="*/ 37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27" y="37"/>
                  </a:moveTo>
                  <a:cubicBezTo>
                    <a:pt x="29" y="38"/>
                    <a:pt x="30" y="38"/>
                    <a:pt x="32" y="38"/>
                  </a:cubicBezTo>
                  <a:cubicBezTo>
                    <a:pt x="33" y="38"/>
                    <a:pt x="35" y="38"/>
                    <a:pt x="36" y="37"/>
                  </a:cubicBezTo>
                  <a:cubicBezTo>
                    <a:pt x="38" y="34"/>
                    <a:pt x="38" y="31"/>
                    <a:pt x="36" y="28"/>
                  </a:cubicBezTo>
                  <a:cubicBezTo>
                    <a:pt x="10" y="3"/>
                    <a:pt x="10" y="3"/>
                    <a:pt x="10" y="3"/>
                  </a:cubicBezTo>
                  <a:cubicBezTo>
                    <a:pt x="8" y="0"/>
                    <a:pt x="4" y="0"/>
                    <a:pt x="2" y="3"/>
                  </a:cubicBezTo>
                  <a:cubicBezTo>
                    <a:pt x="0" y="5"/>
                    <a:pt x="0" y="9"/>
                    <a:pt x="2" y="11"/>
                  </a:cubicBezTo>
                  <a:lnTo>
                    <a:pt x="27" y="3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70" name="Freeform 91">
              <a:extLst>
                <a:ext uri="{FF2B5EF4-FFF2-40B4-BE49-F238E27FC236}">
                  <a16:creationId xmlns:a16="http://schemas.microsoft.com/office/drawing/2014/main" id="{B529D1D4-ACB6-4044-80CA-AB16AF0C4585}"/>
                </a:ext>
              </a:extLst>
            </p:cNvPr>
            <p:cNvSpPr>
              <a:spLocks/>
            </p:cNvSpPr>
            <p:nvPr/>
          </p:nvSpPr>
          <p:spPr bwMode="auto">
            <a:xfrm>
              <a:off x="1867" y="1949"/>
              <a:ext cx="60" cy="57"/>
            </a:xfrm>
            <a:custGeom>
              <a:avLst/>
              <a:gdLst>
                <a:gd name="T0" fmla="*/ 7 w 39"/>
                <a:gd name="T1" fmla="*/ 38 h 38"/>
                <a:gd name="T2" fmla="*/ 11 w 39"/>
                <a:gd name="T3" fmla="*/ 37 h 38"/>
                <a:gd name="T4" fmla="*/ 36 w 39"/>
                <a:gd name="T5" fmla="*/ 11 h 38"/>
                <a:gd name="T6" fmla="*/ 36 w 39"/>
                <a:gd name="T7" fmla="*/ 3 h 38"/>
                <a:gd name="T8" fmla="*/ 28 w 39"/>
                <a:gd name="T9" fmla="*/ 3 h 38"/>
                <a:gd name="T10" fmla="*/ 2 w 39"/>
                <a:gd name="T11" fmla="*/ 28 h 38"/>
                <a:gd name="T12" fmla="*/ 2 w 39"/>
                <a:gd name="T13" fmla="*/ 37 h 38"/>
                <a:gd name="T14" fmla="*/ 7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7" y="38"/>
                  </a:moveTo>
                  <a:cubicBezTo>
                    <a:pt x="8" y="38"/>
                    <a:pt x="10" y="38"/>
                    <a:pt x="11" y="37"/>
                  </a:cubicBezTo>
                  <a:cubicBezTo>
                    <a:pt x="36" y="11"/>
                    <a:pt x="36" y="11"/>
                    <a:pt x="36" y="11"/>
                  </a:cubicBezTo>
                  <a:cubicBezTo>
                    <a:pt x="39" y="9"/>
                    <a:pt x="39" y="5"/>
                    <a:pt x="36" y="3"/>
                  </a:cubicBezTo>
                  <a:cubicBezTo>
                    <a:pt x="34" y="0"/>
                    <a:pt x="30" y="0"/>
                    <a:pt x="28" y="3"/>
                  </a:cubicBezTo>
                  <a:cubicBezTo>
                    <a:pt x="2" y="28"/>
                    <a:pt x="2" y="28"/>
                    <a:pt x="2" y="28"/>
                  </a:cubicBezTo>
                  <a:cubicBezTo>
                    <a:pt x="0" y="31"/>
                    <a:pt x="0" y="34"/>
                    <a:pt x="2" y="37"/>
                  </a:cubicBezTo>
                  <a:cubicBezTo>
                    <a:pt x="4" y="38"/>
                    <a:pt x="5" y="38"/>
                    <a:pt x="7" y="3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grpSp>
      <p:grpSp>
        <p:nvGrpSpPr>
          <p:cNvPr id="371" name="Group 56">
            <a:extLst>
              <a:ext uri="{FF2B5EF4-FFF2-40B4-BE49-F238E27FC236}">
                <a16:creationId xmlns:a16="http://schemas.microsoft.com/office/drawing/2014/main" id="{754010E9-6578-4145-B63E-FE551FCF0B38}"/>
              </a:ext>
            </a:extLst>
          </p:cNvPr>
          <p:cNvGrpSpPr>
            <a:grpSpLocks noChangeAspect="1"/>
          </p:cNvGrpSpPr>
          <p:nvPr userDrawn="1"/>
        </p:nvGrpSpPr>
        <p:grpSpPr bwMode="auto">
          <a:xfrm>
            <a:off x="8400111" y="1923077"/>
            <a:ext cx="513762" cy="513760"/>
            <a:chOff x="6721" y="600"/>
            <a:chExt cx="426" cy="426"/>
          </a:xfrm>
          <a:solidFill>
            <a:schemeClr val="accent4"/>
          </a:solidFill>
        </p:grpSpPr>
        <p:sp>
          <p:nvSpPr>
            <p:cNvPr id="372" name="Freeform 57">
              <a:extLst>
                <a:ext uri="{FF2B5EF4-FFF2-40B4-BE49-F238E27FC236}">
                  <a16:creationId xmlns:a16="http://schemas.microsoft.com/office/drawing/2014/main" id="{E54CC8A3-2BE8-4348-8408-7A6C774ED71C}"/>
                </a:ext>
              </a:extLst>
            </p:cNvPr>
            <p:cNvSpPr>
              <a:spLocks/>
            </p:cNvSpPr>
            <p:nvPr/>
          </p:nvSpPr>
          <p:spPr bwMode="auto">
            <a:xfrm>
              <a:off x="6721" y="600"/>
              <a:ext cx="426" cy="426"/>
            </a:xfrm>
            <a:custGeom>
              <a:avLst/>
              <a:gdLst>
                <a:gd name="T0" fmla="*/ 144 w 288"/>
                <a:gd name="T1" fmla="*/ 288 h 288"/>
                <a:gd name="T2" fmla="*/ 0 w 288"/>
                <a:gd name="T3" fmla="*/ 144 h 288"/>
                <a:gd name="T4" fmla="*/ 144 w 288"/>
                <a:gd name="T5" fmla="*/ 0 h 288"/>
                <a:gd name="T6" fmla="*/ 288 w 288"/>
                <a:gd name="T7" fmla="*/ 144 h 288"/>
                <a:gd name="T8" fmla="*/ 282 w 288"/>
                <a:gd name="T9" fmla="*/ 150 h 288"/>
                <a:gd name="T10" fmla="*/ 276 w 288"/>
                <a:gd name="T11" fmla="*/ 144 h 288"/>
                <a:gd name="T12" fmla="*/ 144 w 288"/>
                <a:gd name="T13" fmla="*/ 12 h 288"/>
                <a:gd name="T14" fmla="*/ 12 w 288"/>
                <a:gd name="T15" fmla="*/ 144 h 288"/>
                <a:gd name="T16" fmla="*/ 144 w 288"/>
                <a:gd name="T17" fmla="*/ 276 h 288"/>
                <a:gd name="T18" fmla="*/ 190 w 288"/>
                <a:gd name="T19" fmla="*/ 268 h 288"/>
                <a:gd name="T20" fmla="*/ 198 w 288"/>
                <a:gd name="T21" fmla="*/ 272 h 288"/>
                <a:gd name="T22" fmla="*/ 194 w 288"/>
                <a:gd name="T23" fmla="*/ 280 h 288"/>
                <a:gd name="T24" fmla="*/ 144 w 288"/>
                <a:gd name="T25"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288"/>
                  </a:moveTo>
                  <a:cubicBezTo>
                    <a:pt x="65" y="288"/>
                    <a:pt x="0" y="224"/>
                    <a:pt x="0" y="144"/>
                  </a:cubicBezTo>
                  <a:cubicBezTo>
                    <a:pt x="0" y="65"/>
                    <a:pt x="65" y="0"/>
                    <a:pt x="144" y="0"/>
                  </a:cubicBezTo>
                  <a:cubicBezTo>
                    <a:pt x="224" y="0"/>
                    <a:pt x="288" y="65"/>
                    <a:pt x="288" y="144"/>
                  </a:cubicBezTo>
                  <a:cubicBezTo>
                    <a:pt x="288" y="148"/>
                    <a:pt x="286" y="150"/>
                    <a:pt x="282" y="150"/>
                  </a:cubicBezTo>
                  <a:cubicBezTo>
                    <a:pt x="279" y="150"/>
                    <a:pt x="276" y="148"/>
                    <a:pt x="276" y="144"/>
                  </a:cubicBezTo>
                  <a:cubicBezTo>
                    <a:pt x="276" y="71"/>
                    <a:pt x="217" y="12"/>
                    <a:pt x="144" y="12"/>
                  </a:cubicBezTo>
                  <a:cubicBezTo>
                    <a:pt x="72" y="12"/>
                    <a:pt x="12" y="71"/>
                    <a:pt x="12" y="144"/>
                  </a:cubicBezTo>
                  <a:cubicBezTo>
                    <a:pt x="12" y="217"/>
                    <a:pt x="72" y="276"/>
                    <a:pt x="144" y="276"/>
                  </a:cubicBezTo>
                  <a:cubicBezTo>
                    <a:pt x="160" y="276"/>
                    <a:pt x="175" y="274"/>
                    <a:pt x="190" y="268"/>
                  </a:cubicBezTo>
                  <a:cubicBezTo>
                    <a:pt x="193" y="267"/>
                    <a:pt x="196" y="269"/>
                    <a:pt x="198" y="272"/>
                  </a:cubicBezTo>
                  <a:cubicBezTo>
                    <a:pt x="199" y="275"/>
                    <a:pt x="197" y="278"/>
                    <a:pt x="194" y="280"/>
                  </a:cubicBezTo>
                  <a:cubicBezTo>
                    <a:pt x="178" y="285"/>
                    <a:pt x="161" y="288"/>
                    <a:pt x="144" y="28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3" name="Freeform 58">
              <a:extLst>
                <a:ext uri="{FF2B5EF4-FFF2-40B4-BE49-F238E27FC236}">
                  <a16:creationId xmlns:a16="http://schemas.microsoft.com/office/drawing/2014/main" id="{468ADAAF-C6DA-A647-AC52-16E1AB8E8D5B}"/>
                </a:ext>
              </a:extLst>
            </p:cNvPr>
            <p:cNvSpPr>
              <a:spLocks noEditPoints="1"/>
            </p:cNvSpPr>
            <p:nvPr/>
          </p:nvSpPr>
          <p:spPr bwMode="auto">
            <a:xfrm>
              <a:off x="6987" y="813"/>
              <a:ext cx="160" cy="213"/>
            </a:xfrm>
            <a:custGeom>
              <a:avLst/>
              <a:gdLst>
                <a:gd name="T0" fmla="*/ 54 w 108"/>
                <a:gd name="T1" fmla="*/ 144 h 144"/>
                <a:gd name="T2" fmla="*/ 50 w 108"/>
                <a:gd name="T3" fmla="*/ 142 h 144"/>
                <a:gd name="T4" fmla="*/ 0 w 108"/>
                <a:gd name="T5" fmla="*/ 54 h 144"/>
                <a:gd name="T6" fmla="*/ 54 w 108"/>
                <a:gd name="T7" fmla="*/ 0 h 144"/>
                <a:gd name="T8" fmla="*/ 108 w 108"/>
                <a:gd name="T9" fmla="*/ 54 h 144"/>
                <a:gd name="T10" fmla="*/ 59 w 108"/>
                <a:gd name="T11" fmla="*/ 142 h 144"/>
                <a:gd name="T12" fmla="*/ 54 w 108"/>
                <a:gd name="T13" fmla="*/ 144 h 144"/>
                <a:gd name="T14" fmla="*/ 54 w 108"/>
                <a:gd name="T15" fmla="*/ 12 h 144"/>
                <a:gd name="T16" fmla="*/ 12 w 108"/>
                <a:gd name="T17" fmla="*/ 54 h 144"/>
                <a:gd name="T18" fmla="*/ 54 w 108"/>
                <a:gd name="T19" fmla="*/ 129 h 144"/>
                <a:gd name="T20" fmla="*/ 96 w 108"/>
                <a:gd name="T21" fmla="*/ 54 h 144"/>
                <a:gd name="T22" fmla="*/ 54 w 108"/>
                <a:gd name="T23" fmla="*/ 1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144">
                  <a:moveTo>
                    <a:pt x="54" y="144"/>
                  </a:moveTo>
                  <a:cubicBezTo>
                    <a:pt x="53" y="144"/>
                    <a:pt x="51" y="143"/>
                    <a:pt x="50" y="142"/>
                  </a:cubicBezTo>
                  <a:cubicBezTo>
                    <a:pt x="45" y="136"/>
                    <a:pt x="0" y="82"/>
                    <a:pt x="0" y="54"/>
                  </a:cubicBezTo>
                  <a:cubicBezTo>
                    <a:pt x="0" y="24"/>
                    <a:pt x="25" y="0"/>
                    <a:pt x="54" y="0"/>
                  </a:cubicBezTo>
                  <a:cubicBezTo>
                    <a:pt x="84" y="0"/>
                    <a:pt x="108" y="24"/>
                    <a:pt x="108" y="54"/>
                  </a:cubicBezTo>
                  <a:cubicBezTo>
                    <a:pt x="108" y="82"/>
                    <a:pt x="64" y="136"/>
                    <a:pt x="59" y="142"/>
                  </a:cubicBezTo>
                  <a:cubicBezTo>
                    <a:pt x="58" y="143"/>
                    <a:pt x="56" y="144"/>
                    <a:pt x="54" y="144"/>
                  </a:cubicBezTo>
                  <a:close/>
                  <a:moveTo>
                    <a:pt x="54" y="12"/>
                  </a:moveTo>
                  <a:cubicBezTo>
                    <a:pt x="31" y="12"/>
                    <a:pt x="12" y="31"/>
                    <a:pt x="12" y="54"/>
                  </a:cubicBezTo>
                  <a:cubicBezTo>
                    <a:pt x="12" y="72"/>
                    <a:pt x="40" y="110"/>
                    <a:pt x="54" y="129"/>
                  </a:cubicBezTo>
                  <a:cubicBezTo>
                    <a:pt x="69" y="110"/>
                    <a:pt x="96" y="72"/>
                    <a:pt x="96" y="54"/>
                  </a:cubicBezTo>
                  <a:cubicBezTo>
                    <a:pt x="96" y="31"/>
                    <a:pt x="78" y="12"/>
                    <a:pt x="5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4" name="Freeform 59">
              <a:extLst>
                <a:ext uri="{FF2B5EF4-FFF2-40B4-BE49-F238E27FC236}">
                  <a16:creationId xmlns:a16="http://schemas.microsoft.com/office/drawing/2014/main" id="{1D2D45F1-2BA4-144E-BFD4-CF2AE4D806EF}"/>
                </a:ext>
              </a:extLst>
            </p:cNvPr>
            <p:cNvSpPr>
              <a:spLocks noEditPoints="1"/>
            </p:cNvSpPr>
            <p:nvPr/>
          </p:nvSpPr>
          <p:spPr bwMode="auto">
            <a:xfrm>
              <a:off x="7032" y="857"/>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8" y="0"/>
                    <a:pt x="48" y="11"/>
                    <a:pt x="48" y="24"/>
                  </a:cubicBezTo>
                  <a:cubicBezTo>
                    <a:pt x="48" y="37"/>
                    <a:pt x="38"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5" name="Freeform 60">
              <a:extLst>
                <a:ext uri="{FF2B5EF4-FFF2-40B4-BE49-F238E27FC236}">
                  <a16:creationId xmlns:a16="http://schemas.microsoft.com/office/drawing/2014/main" id="{B9008D23-F674-6448-903D-C3B5D32E5D05}"/>
                </a:ext>
              </a:extLst>
            </p:cNvPr>
            <p:cNvSpPr>
              <a:spLocks/>
            </p:cNvSpPr>
            <p:nvPr/>
          </p:nvSpPr>
          <p:spPr bwMode="auto">
            <a:xfrm>
              <a:off x="6792" y="607"/>
              <a:ext cx="213" cy="313"/>
            </a:xfrm>
            <a:custGeom>
              <a:avLst/>
              <a:gdLst>
                <a:gd name="T0" fmla="*/ 66 w 144"/>
                <a:gd name="T1" fmla="*/ 211 h 211"/>
                <a:gd name="T2" fmla="*/ 60 w 144"/>
                <a:gd name="T3" fmla="*/ 205 h 211"/>
                <a:gd name="T4" fmla="*/ 60 w 144"/>
                <a:gd name="T5" fmla="*/ 178 h 211"/>
                <a:gd name="T6" fmla="*/ 3 w 144"/>
                <a:gd name="T7" fmla="*/ 132 h 211"/>
                <a:gd name="T8" fmla="*/ 1 w 144"/>
                <a:gd name="T9" fmla="*/ 124 h 211"/>
                <a:gd name="T10" fmla="*/ 28 w 144"/>
                <a:gd name="T11" fmla="*/ 82 h 211"/>
                <a:gd name="T12" fmla="*/ 33 w 144"/>
                <a:gd name="T13" fmla="*/ 79 h 211"/>
                <a:gd name="T14" fmla="*/ 96 w 144"/>
                <a:gd name="T15" fmla="*/ 79 h 211"/>
                <a:gd name="T16" fmla="*/ 96 w 144"/>
                <a:gd name="T17" fmla="*/ 52 h 211"/>
                <a:gd name="T18" fmla="*/ 81 w 144"/>
                <a:gd name="T19" fmla="*/ 42 h 211"/>
                <a:gd name="T20" fmla="*/ 78 w 144"/>
                <a:gd name="T21" fmla="*/ 37 h 211"/>
                <a:gd name="T22" fmla="*/ 81 w 144"/>
                <a:gd name="T23" fmla="*/ 32 h 211"/>
                <a:gd name="T24" fmla="*/ 134 w 144"/>
                <a:gd name="T25" fmla="*/ 2 h 211"/>
                <a:gd name="T26" fmla="*/ 142 w 144"/>
                <a:gd name="T27" fmla="*/ 4 h 211"/>
                <a:gd name="T28" fmla="*/ 140 w 144"/>
                <a:gd name="T29" fmla="*/ 12 h 211"/>
                <a:gd name="T30" fmla="*/ 96 w 144"/>
                <a:gd name="T31" fmla="*/ 38 h 211"/>
                <a:gd name="T32" fmla="*/ 106 w 144"/>
                <a:gd name="T33" fmla="*/ 44 h 211"/>
                <a:gd name="T34" fmla="*/ 108 w 144"/>
                <a:gd name="T35" fmla="*/ 49 h 211"/>
                <a:gd name="T36" fmla="*/ 108 w 144"/>
                <a:gd name="T37" fmla="*/ 85 h 211"/>
                <a:gd name="T38" fmla="*/ 102 w 144"/>
                <a:gd name="T39" fmla="*/ 91 h 211"/>
                <a:gd name="T40" fmla="*/ 37 w 144"/>
                <a:gd name="T41" fmla="*/ 91 h 211"/>
                <a:gd name="T42" fmla="*/ 14 w 144"/>
                <a:gd name="T43" fmla="*/ 126 h 211"/>
                <a:gd name="T44" fmla="*/ 70 w 144"/>
                <a:gd name="T45" fmla="*/ 171 h 211"/>
                <a:gd name="T46" fmla="*/ 72 w 144"/>
                <a:gd name="T47" fmla="*/ 175 h 211"/>
                <a:gd name="T48" fmla="*/ 72 w 144"/>
                <a:gd name="T49" fmla="*/ 205 h 211"/>
                <a:gd name="T50" fmla="*/ 66 w 144"/>
                <a:gd name="T51"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211">
                  <a:moveTo>
                    <a:pt x="66" y="211"/>
                  </a:moveTo>
                  <a:cubicBezTo>
                    <a:pt x="63" y="211"/>
                    <a:pt x="60" y="209"/>
                    <a:pt x="60" y="205"/>
                  </a:cubicBezTo>
                  <a:cubicBezTo>
                    <a:pt x="60" y="178"/>
                    <a:pt x="60" y="178"/>
                    <a:pt x="60" y="178"/>
                  </a:cubicBezTo>
                  <a:cubicBezTo>
                    <a:pt x="3" y="132"/>
                    <a:pt x="3" y="132"/>
                    <a:pt x="3" y="132"/>
                  </a:cubicBezTo>
                  <a:cubicBezTo>
                    <a:pt x="0" y="130"/>
                    <a:pt x="0" y="127"/>
                    <a:pt x="1" y="124"/>
                  </a:cubicBezTo>
                  <a:cubicBezTo>
                    <a:pt x="28" y="82"/>
                    <a:pt x="28" y="82"/>
                    <a:pt x="28" y="82"/>
                  </a:cubicBezTo>
                  <a:cubicBezTo>
                    <a:pt x="30" y="80"/>
                    <a:pt x="31" y="79"/>
                    <a:pt x="33" y="79"/>
                  </a:cubicBezTo>
                  <a:cubicBezTo>
                    <a:pt x="96" y="79"/>
                    <a:pt x="96" y="79"/>
                    <a:pt x="96" y="79"/>
                  </a:cubicBezTo>
                  <a:cubicBezTo>
                    <a:pt x="96" y="52"/>
                    <a:pt x="96" y="52"/>
                    <a:pt x="96" y="52"/>
                  </a:cubicBezTo>
                  <a:cubicBezTo>
                    <a:pt x="81" y="42"/>
                    <a:pt x="81" y="42"/>
                    <a:pt x="81" y="42"/>
                  </a:cubicBezTo>
                  <a:cubicBezTo>
                    <a:pt x="79" y="41"/>
                    <a:pt x="78" y="39"/>
                    <a:pt x="78" y="37"/>
                  </a:cubicBezTo>
                  <a:cubicBezTo>
                    <a:pt x="79" y="35"/>
                    <a:pt x="80" y="33"/>
                    <a:pt x="81" y="32"/>
                  </a:cubicBezTo>
                  <a:cubicBezTo>
                    <a:pt x="134" y="2"/>
                    <a:pt x="134" y="2"/>
                    <a:pt x="134" y="2"/>
                  </a:cubicBezTo>
                  <a:cubicBezTo>
                    <a:pt x="137" y="0"/>
                    <a:pt x="140" y="1"/>
                    <a:pt x="142" y="4"/>
                  </a:cubicBezTo>
                  <a:cubicBezTo>
                    <a:pt x="144" y="7"/>
                    <a:pt x="143" y="11"/>
                    <a:pt x="140" y="12"/>
                  </a:cubicBezTo>
                  <a:cubicBezTo>
                    <a:pt x="96" y="38"/>
                    <a:pt x="96" y="38"/>
                    <a:pt x="96" y="38"/>
                  </a:cubicBezTo>
                  <a:cubicBezTo>
                    <a:pt x="106" y="44"/>
                    <a:pt x="106" y="44"/>
                    <a:pt x="106" y="44"/>
                  </a:cubicBezTo>
                  <a:cubicBezTo>
                    <a:pt x="107" y="45"/>
                    <a:pt x="108" y="47"/>
                    <a:pt x="108" y="49"/>
                  </a:cubicBezTo>
                  <a:cubicBezTo>
                    <a:pt x="108" y="85"/>
                    <a:pt x="108" y="85"/>
                    <a:pt x="108" y="85"/>
                  </a:cubicBezTo>
                  <a:cubicBezTo>
                    <a:pt x="108" y="89"/>
                    <a:pt x="106" y="91"/>
                    <a:pt x="102" y="91"/>
                  </a:cubicBezTo>
                  <a:cubicBezTo>
                    <a:pt x="37" y="91"/>
                    <a:pt x="37" y="91"/>
                    <a:pt x="37" y="91"/>
                  </a:cubicBezTo>
                  <a:cubicBezTo>
                    <a:pt x="14" y="126"/>
                    <a:pt x="14" y="126"/>
                    <a:pt x="14" y="126"/>
                  </a:cubicBezTo>
                  <a:cubicBezTo>
                    <a:pt x="70" y="171"/>
                    <a:pt x="70" y="171"/>
                    <a:pt x="70" y="171"/>
                  </a:cubicBezTo>
                  <a:cubicBezTo>
                    <a:pt x="72" y="172"/>
                    <a:pt x="72" y="173"/>
                    <a:pt x="72" y="175"/>
                  </a:cubicBezTo>
                  <a:cubicBezTo>
                    <a:pt x="72" y="205"/>
                    <a:pt x="72" y="205"/>
                    <a:pt x="72" y="205"/>
                  </a:cubicBezTo>
                  <a:cubicBezTo>
                    <a:pt x="72" y="209"/>
                    <a:pt x="70" y="211"/>
                    <a:pt x="66" y="21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6" name="Freeform 61">
              <a:extLst>
                <a:ext uri="{FF2B5EF4-FFF2-40B4-BE49-F238E27FC236}">
                  <a16:creationId xmlns:a16="http://schemas.microsoft.com/office/drawing/2014/main" id="{81B4FE17-16E8-1D46-A84D-C61DF767FCAD}"/>
                </a:ext>
              </a:extLst>
            </p:cNvPr>
            <p:cNvSpPr>
              <a:spLocks/>
            </p:cNvSpPr>
            <p:nvPr/>
          </p:nvSpPr>
          <p:spPr bwMode="auto">
            <a:xfrm>
              <a:off x="6983" y="665"/>
              <a:ext cx="112" cy="108"/>
            </a:xfrm>
            <a:custGeom>
              <a:avLst/>
              <a:gdLst>
                <a:gd name="T0" fmla="*/ 6 w 76"/>
                <a:gd name="T1" fmla="*/ 73 h 73"/>
                <a:gd name="T2" fmla="*/ 2 w 76"/>
                <a:gd name="T3" fmla="*/ 71 h 73"/>
                <a:gd name="T4" fmla="*/ 2 w 76"/>
                <a:gd name="T5" fmla="*/ 63 h 73"/>
                <a:gd name="T6" fmla="*/ 23 w 76"/>
                <a:gd name="T7" fmla="*/ 42 h 73"/>
                <a:gd name="T8" fmla="*/ 27 w 76"/>
                <a:gd name="T9" fmla="*/ 40 h 73"/>
                <a:gd name="T10" fmla="*/ 45 w 76"/>
                <a:gd name="T11" fmla="*/ 40 h 73"/>
                <a:gd name="T12" fmla="*/ 64 w 76"/>
                <a:gd name="T13" fmla="*/ 4 h 73"/>
                <a:gd name="T14" fmla="*/ 72 w 76"/>
                <a:gd name="T15" fmla="*/ 2 h 73"/>
                <a:gd name="T16" fmla="*/ 75 w 76"/>
                <a:gd name="T17" fmla="*/ 10 h 73"/>
                <a:gd name="T18" fmla="*/ 54 w 76"/>
                <a:gd name="T19" fmla="*/ 49 h 73"/>
                <a:gd name="T20" fmla="*/ 48 w 76"/>
                <a:gd name="T21" fmla="*/ 52 h 73"/>
                <a:gd name="T22" fmla="*/ 30 w 76"/>
                <a:gd name="T23" fmla="*/ 52 h 73"/>
                <a:gd name="T24" fmla="*/ 11 w 76"/>
                <a:gd name="T25" fmla="*/ 71 h 73"/>
                <a:gd name="T26" fmla="*/ 6 w 76"/>
                <a:gd name="T2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73">
                  <a:moveTo>
                    <a:pt x="6" y="73"/>
                  </a:moveTo>
                  <a:cubicBezTo>
                    <a:pt x="5" y="73"/>
                    <a:pt x="3" y="73"/>
                    <a:pt x="2" y="71"/>
                  </a:cubicBezTo>
                  <a:cubicBezTo>
                    <a:pt x="0" y="69"/>
                    <a:pt x="0" y="65"/>
                    <a:pt x="2" y="63"/>
                  </a:cubicBezTo>
                  <a:cubicBezTo>
                    <a:pt x="23" y="42"/>
                    <a:pt x="23" y="42"/>
                    <a:pt x="23" y="42"/>
                  </a:cubicBezTo>
                  <a:cubicBezTo>
                    <a:pt x="24" y="41"/>
                    <a:pt x="26" y="40"/>
                    <a:pt x="27" y="40"/>
                  </a:cubicBezTo>
                  <a:cubicBezTo>
                    <a:pt x="45" y="40"/>
                    <a:pt x="45" y="40"/>
                    <a:pt x="45" y="40"/>
                  </a:cubicBezTo>
                  <a:cubicBezTo>
                    <a:pt x="64" y="4"/>
                    <a:pt x="64" y="4"/>
                    <a:pt x="64" y="4"/>
                  </a:cubicBezTo>
                  <a:cubicBezTo>
                    <a:pt x="66" y="2"/>
                    <a:pt x="69" y="0"/>
                    <a:pt x="72" y="2"/>
                  </a:cubicBezTo>
                  <a:cubicBezTo>
                    <a:pt x="75" y="4"/>
                    <a:pt x="76" y="7"/>
                    <a:pt x="75" y="10"/>
                  </a:cubicBezTo>
                  <a:cubicBezTo>
                    <a:pt x="54" y="49"/>
                    <a:pt x="54" y="49"/>
                    <a:pt x="54" y="49"/>
                  </a:cubicBezTo>
                  <a:cubicBezTo>
                    <a:pt x="53" y="51"/>
                    <a:pt x="51" y="52"/>
                    <a:pt x="48" y="52"/>
                  </a:cubicBezTo>
                  <a:cubicBezTo>
                    <a:pt x="30" y="52"/>
                    <a:pt x="30" y="52"/>
                    <a:pt x="30" y="52"/>
                  </a:cubicBezTo>
                  <a:cubicBezTo>
                    <a:pt x="11" y="71"/>
                    <a:pt x="11" y="71"/>
                    <a:pt x="11" y="71"/>
                  </a:cubicBezTo>
                  <a:cubicBezTo>
                    <a:pt x="10" y="73"/>
                    <a:pt x="8" y="73"/>
                    <a:pt x="6" y="7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grpSp>
      <p:sp>
        <p:nvSpPr>
          <p:cNvPr id="5" name="TextBox 4">
            <a:extLst>
              <a:ext uri="{FF2B5EF4-FFF2-40B4-BE49-F238E27FC236}">
                <a16:creationId xmlns:a16="http://schemas.microsoft.com/office/drawing/2014/main" id="{F6439B37-7E18-2D43-9C03-BCA23C9C27E0}"/>
              </a:ext>
            </a:extLst>
          </p:cNvPr>
          <p:cNvSpPr txBox="1"/>
          <p:nvPr userDrawn="1"/>
        </p:nvSpPr>
        <p:spPr>
          <a:xfrm>
            <a:off x="4732020" y="2080260"/>
            <a:ext cx="0" cy="0"/>
          </a:xfrm>
          <a:prstGeom prst="rect">
            <a:avLst/>
          </a:prstGeom>
          <a:noFill/>
        </p:spPr>
        <p:txBody>
          <a:bodyPr wrap="none" lIns="0" tIns="0" rIns="0" bIns="0" rtlCol="0">
            <a:noAutofit/>
          </a:bodyPr>
          <a:lstStyle/>
          <a:p>
            <a:pPr algn="l" defTabSz="228600">
              <a:spcAft>
                <a:spcPts val="1200"/>
              </a:spcAft>
            </a:pPr>
            <a:endParaRPr lang="en-US" noProof="0"/>
          </a:p>
        </p:txBody>
      </p:sp>
      <p:pic>
        <p:nvPicPr>
          <p:cNvPr id="321" name="Picture 320">
            <a:extLst>
              <a:ext uri="{FF2B5EF4-FFF2-40B4-BE49-F238E27FC236}">
                <a16:creationId xmlns:a16="http://schemas.microsoft.com/office/drawing/2014/main" id="{DFBDA9E2-67F9-4565-A69B-99F84736217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322" name="TextBox 321">
            <a:extLst>
              <a:ext uri="{FF2B5EF4-FFF2-40B4-BE49-F238E27FC236}">
                <a16:creationId xmlns:a16="http://schemas.microsoft.com/office/drawing/2014/main" id="{C77FB25B-CEF5-424C-8080-481E032F3698}"/>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Tree>
    <p:extLst>
      <p:ext uri="{BB962C8B-B14F-4D97-AF65-F5344CB8AC3E}">
        <p14:creationId xmlns:p14="http://schemas.microsoft.com/office/powerpoint/2010/main" val="3286993826"/>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EDDB10-8E3D-4F19-9D3D-8C045B3370F6}"/>
              </a:ext>
            </a:extLst>
          </p:cNvPr>
          <p:cNvSpPr>
            <a:spLocks noGrp="1"/>
          </p:cNvSpPr>
          <p:nvPr>
            <p:ph type="title"/>
          </p:nvPr>
        </p:nvSpPr>
        <p:spPr>
          <a:xfrm>
            <a:off x="1775149" y="2677107"/>
            <a:ext cx="8641702" cy="533401"/>
          </a:xfrm>
          <a:prstGeom prst="rect">
            <a:avLst/>
          </a:prstGeom>
        </p:spPr>
        <p:txBody>
          <a:bodyPr vert="horz" lIns="0" tIns="45720" rIns="0" bIns="0" rtlCol="0" anchor="ctr" anchorCtr="0">
            <a:normAutofit/>
          </a:bodyPr>
          <a:lstStyle>
            <a:lvl1pPr marL="82296" indent="0" algn="ctr" defTabSz="914377" rtl="0" eaLnBrk="1" latinLnBrk="0" hangingPunct="1">
              <a:lnSpc>
                <a:spcPct val="70000"/>
              </a:lnSpc>
              <a:spcBef>
                <a:spcPct val="0"/>
              </a:spcBef>
              <a:buNone/>
              <a:defRPr sz="3600" b="0" kern="1200" cap="none" baseline="0">
                <a:solidFill>
                  <a:srgbClr val="A100FF"/>
                </a:solidFill>
                <a:latin typeface="+mj-lt"/>
                <a:ea typeface="+mj-ea"/>
                <a:cs typeface="+mj-cs"/>
              </a:defRPr>
            </a:lvl1pPr>
          </a:lstStyle>
          <a:p>
            <a:endParaRPr lang="en-US"/>
          </a:p>
        </p:txBody>
      </p:sp>
      <p:pic>
        <p:nvPicPr>
          <p:cNvPr id="7" name="Picture 6">
            <a:extLst>
              <a:ext uri="{FF2B5EF4-FFF2-40B4-BE49-F238E27FC236}">
                <a16:creationId xmlns:a16="http://schemas.microsoft.com/office/drawing/2014/main" id="{FB9DB9DD-DBE5-4FCA-9D4C-506565D2092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5" name="TextBox 4">
            <a:extLst>
              <a:ext uri="{FF2B5EF4-FFF2-40B4-BE49-F238E27FC236}">
                <a16:creationId xmlns:a16="http://schemas.microsoft.com/office/drawing/2014/main" id="{D5E6069B-541D-4ABF-B4F2-FD509B3E10E1}"/>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8" name="Slide Number Placeholder 6">
            <a:extLst>
              <a:ext uri="{FF2B5EF4-FFF2-40B4-BE49-F238E27FC236}">
                <a16:creationId xmlns:a16="http://schemas.microsoft.com/office/drawing/2014/main" id="{A167CF93-0E55-489D-A97A-572F6D3A72D8}"/>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3110607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3">
    <p:bg>
      <p:bgPr>
        <a:solidFill>
          <a:srgbClr val="460073"/>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B1C54B3-9461-4230-BE95-69C5FB1E4B8D}"/>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a:solidFill>
                  <a:schemeClr val="bg1"/>
                </a:solidFill>
              </a:rPr>
              <a:t>Learning and Knowledge Management</a:t>
            </a:r>
          </a:p>
        </p:txBody>
      </p:sp>
      <p:sp>
        <p:nvSpPr>
          <p:cNvPr id="21" name="Title 1">
            <a:extLst>
              <a:ext uri="{FF2B5EF4-FFF2-40B4-BE49-F238E27FC236}">
                <a16:creationId xmlns:a16="http://schemas.microsoft.com/office/drawing/2014/main" id="{38BA9272-C7B2-4A9A-B702-0586D63E5AFC}"/>
              </a:ext>
            </a:extLst>
          </p:cNvPr>
          <p:cNvSpPr>
            <a:spLocks noGrp="1"/>
          </p:cNvSpPr>
          <p:nvPr>
            <p:ph type="ctrTitle" hasCustomPrompt="1"/>
          </p:nvPr>
        </p:nvSpPr>
        <p:spPr>
          <a:xfrm>
            <a:off x="1149093" y="800101"/>
            <a:ext cx="7997521" cy="3429000"/>
          </a:xfrm>
          <a:prstGeom prst="rect">
            <a:avLst/>
          </a:prstGeom>
        </p:spPr>
        <p:txBody>
          <a:bodyPr anchor="b"/>
          <a:lstStyle>
            <a:lvl1pPr algn="l">
              <a:lnSpc>
                <a:spcPct val="90000"/>
              </a:lnSpc>
              <a:defRPr sz="6000" cap="none" baseline="0">
                <a:solidFill>
                  <a:schemeClr val="bg1"/>
                </a:solidFill>
              </a:defRPr>
            </a:lvl1pPr>
          </a:lstStyle>
          <a:p>
            <a:r>
              <a:rPr lang="en-US"/>
              <a:t>Place presentation title here in sentence case, max 3 lines </a:t>
            </a:r>
          </a:p>
        </p:txBody>
      </p:sp>
      <p:sp>
        <p:nvSpPr>
          <p:cNvPr id="22" name="Subtitle 2">
            <a:extLst>
              <a:ext uri="{FF2B5EF4-FFF2-40B4-BE49-F238E27FC236}">
                <a16:creationId xmlns:a16="http://schemas.microsoft.com/office/drawing/2014/main" id="{DDFA4A91-8699-409E-8E93-4F2C97D84976}"/>
              </a:ext>
            </a:extLst>
          </p:cNvPr>
          <p:cNvSpPr>
            <a:spLocks noGrp="1"/>
          </p:cNvSpPr>
          <p:nvPr>
            <p:ph type="subTitle" idx="1" hasCustomPrompt="1"/>
          </p:nvPr>
        </p:nvSpPr>
        <p:spPr>
          <a:xfrm>
            <a:off x="1149093" y="4419600"/>
            <a:ext cx="6884561" cy="1092845"/>
          </a:xfrm>
          <a:prstGeom prst="rect">
            <a:avLst/>
          </a:prstGeom>
        </p:spPr>
        <p:txBody>
          <a:bodyPr/>
          <a:lstStyle>
            <a:lvl1pPr marL="0" indent="0" algn="l">
              <a:lnSpc>
                <a:spcPct val="90000"/>
              </a:lnSpc>
              <a:spcAft>
                <a:spcPts val="0"/>
              </a:spcAft>
              <a:buNone/>
              <a:defRPr sz="2400" b="0" i="0" cap="none" spc="0" baseline="0">
                <a:solidFill>
                  <a:schemeClr val="bg1"/>
                </a:solidFill>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p>
        </p:txBody>
      </p:sp>
      <p:pic>
        <p:nvPicPr>
          <p:cNvPr id="23" name="Graphic 5">
            <a:extLst>
              <a:ext uri="{FF2B5EF4-FFF2-40B4-BE49-F238E27FC236}">
                <a16:creationId xmlns:a16="http://schemas.microsoft.com/office/drawing/2014/main" id="{548E57BA-35F1-4789-B9A9-788645A74E5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9152644" y="5588460"/>
            <a:ext cx="1884233" cy="498015"/>
          </a:xfrm>
          <a:prstGeom prst="rect">
            <a:avLst/>
          </a:prstGeom>
        </p:spPr>
      </p:pic>
      <p:sp>
        <p:nvSpPr>
          <p:cNvPr id="24" name="TextBox 23">
            <a:extLst>
              <a:ext uri="{FF2B5EF4-FFF2-40B4-BE49-F238E27FC236}">
                <a16:creationId xmlns:a16="http://schemas.microsoft.com/office/drawing/2014/main" id="{D0643412-4010-4D31-B103-575F2D61CB6B}"/>
              </a:ext>
            </a:extLst>
          </p:cNvPr>
          <p:cNvSpPr txBox="1"/>
          <p:nvPr userDrawn="1"/>
        </p:nvSpPr>
        <p:spPr>
          <a:xfrm>
            <a:off x="1149093" y="5959153"/>
            <a:ext cx="3102015" cy="115747"/>
          </a:xfrm>
          <a:prstGeom prst="rect">
            <a:avLst/>
          </a:prstGeom>
          <a:noFill/>
        </p:spPr>
        <p:txBody>
          <a:bodyPr wrap="squar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GB" sz="800">
                <a:solidFill>
                  <a:schemeClr val="bg1"/>
                </a:solidFill>
              </a:rPr>
              <a:t>Copyright © 2020 Accenture. All rights reserved.</a:t>
            </a:r>
            <a:endParaRPr lang="en-US" sz="800">
              <a:solidFill>
                <a:schemeClr val="bg1"/>
              </a:solidFill>
            </a:endParaRPr>
          </a:p>
          <a:p>
            <a:pPr algn="r" defTabSz="228600">
              <a:spcAft>
                <a:spcPts val="1200"/>
              </a:spcAft>
            </a:pPr>
            <a:endParaRPr lang="en-US" noProof="0">
              <a:solidFill>
                <a:schemeClr val="bg1"/>
              </a:solidFill>
            </a:endParaRPr>
          </a:p>
        </p:txBody>
      </p:sp>
    </p:spTree>
    <p:extLst>
      <p:ext uri="{BB962C8B-B14F-4D97-AF65-F5344CB8AC3E}">
        <p14:creationId xmlns:p14="http://schemas.microsoft.com/office/powerpoint/2010/main" val="2139162777"/>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3">
    <p:bg>
      <p:bgPr>
        <a:solidFill>
          <a:srgbClr val="460073"/>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B1C54B3-9461-4230-BE95-69C5FB1E4B8D}"/>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a:solidFill>
                  <a:schemeClr val="bg1"/>
                </a:solidFill>
              </a:rPr>
              <a:t>Learning and Knowledge Management</a:t>
            </a:r>
          </a:p>
        </p:txBody>
      </p:sp>
      <p:sp>
        <p:nvSpPr>
          <p:cNvPr id="21" name="Title 1">
            <a:extLst>
              <a:ext uri="{FF2B5EF4-FFF2-40B4-BE49-F238E27FC236}">
                <a16:creationId xmlns:a16="http://schemas.microsoft.com/office/drawing/2014/main" id="{38BA9272-C7B2-4A9A-B702-0586D63E5AFC}"/>
              </a:ext>
            </a:extLst>
          </p:cNvPr>
          <p:cNvSpPr>
            <a:spLocks noGrp="1"/>
          </p:cNvSpPr>
          <p:nvPr>
            <p:ph type="ctrTitle" hasCustomPrompt="1"/>
          </p:nvPr>
        </p:nvSpPr>
        <p:spPr>
          <a:xfrm>
            <a:off x="1149093" y="800101"/>
            <a:ext cx="7997521" cy="3429000"/>
          </a:xfrm>
          <a:prstGeom prst="rect">
            <a:avLst/>
          </a:prstGeom>
        </p:spPr>
        <p:txBody>
          <a:bodyPr anchor="b"/>
          <a:lstStyle>
            <a:lvl1pPr algn="l">
              <a:lnSpc>
                <a:spcPct val="90000"/>
              </a:lnSpc>
              <a:defRPr sz="4800" cap="none" baseline="0">
                <a:solidFill>
                  <a:schemeClr val="bg1"/>
                </a:solidFill>
              </a:defRPr>
            </a:lvl1pPr>
          </a:lstStyle>
          <a:p>
            <a:r>
              <a:rPr lang="en-US"/>
              <a:t>Place presentation title here in sentence case, max 3 lines </a:t>
            </a:r>
          </a:p>
        </p:txBody>
      </p:sp>
      <p:sp>
        <p:nvSpPr>
          <p:cNvPr id="22" name="Subtitle 2">
            <a:extLst>
              <a:ext uri="{FF2B5EF4-FFF2-40B4-BE49-F238E27FC236}">
                <a16:creationId xmlns:a16="http://schemas.microsoft.com/office/drawing/2014/main" id="{DDFA4A91-8699-409E-8E93-4F2C97D84976}"/>
              </a:ext>
            </a:extLst>
          </p:cNvPr>
          <p:cNvSpPr>
            <a:spLocks noGrp="1"/>
          </p:cNvSpPr>
          <p:nvPr>
            <p:ph type="subTitle" idx="1" hasCustomPrompt="1"/>
          </p:nvPr>
        </p:nvSpPr>
        <p:spPr>
          <a:xfrm>
            <a:off x="1149093" y="4419600"/>
            <a:ext cx="6884561" cy="1092845"/>
          </a:xfrm>
          <a:prstGeom prst="rect">
            <a:avLst/>
          </a:prstGeom>
        </p:spPr>
        <p:txBody>
          <a:bodyPr/>
          <a:lstStyle>
            <a:lvl1pPr marL="0" indent="0" algn="l">
              <a:lnSpc>
                <a:spcPct val="90000"/>
              </a:lnSpc>
              <a:spcAft>
                <a:spcPts val="0"/>
              </a:spcAft>
              <a:buNone/>
              <a:defRPr sz="2400" b="0" i="0" cap="none" spc="0" baseline="0">
                <a:solidFill>
                  <a:schemeClr val="bg1"/>
                </a:solidFill>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p>
        </p:txBody>
      </p:sp>
      <p:pic>
        <p:nvPicPr>
          <p:cNvPr id="23" name="Graphic 5">
            <a:extLst>
              <a:ext uri="{FF2B5EF4-FFF2-40B4-BE49-F238E27FC236}">
                <a16:creationId xmlns:a16="http://schemas.microsoft.com/office/drawing/2014/main" id="{548E57BA-35F1-4789-B9A9-788645A74E5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9152644" y="5588460"/>
            <a:ext cx="1884233" cy="498015"/>
          </a:xfrm>
          <a:prstGeom prst="rect">
            <a:avLst/>
          </a:prstGeom>
        </p:spPr>
      </p:pic>
      <p:sp>
        <p:nvSpPr>
          <p:cNvPr id="24" name="TextBox 23">
            <a:extLst>
              <a:ext uri="{FF2B5EF4-FFF2-40B4-BE49-F238E27FC236}">
                <a16:creationId xmlns:a16="http://schemas.microsoft.com/office/drawing/2014/main" id="{D0643412-4010-4D31-B103-575F2D61CB6B}"/>
              </a:ext>
            </a:extLst>
          </p:cNvPr>
          <p:cNvSpPr txBox="1"/>
          <p:nvPr userDrawn="1"/>
        </p:nvSpPr>
        <p:spPr>
          <a:xfrm>
            <a:off x="1149093" y="5959153"/>
            <a:ext cx="3102015" cy="115747"/>
          </a:xfrm>
          <a:prstGeom prst="rect">
            <a:avLst/>
          </a:prstGeom>
          <a:noFill/>
        </p:spPr>
        <p:txBody>
          <a:bodyPr wrap="squar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GB" sz="800">
                <a:solidFill>
                  <a:schemeClr val="bg1"/>
                </a:solidFill>
              </a:rPr>
              <a:t>Copyright © 2020 Accenture. All rights reserved.</a:t>
            </a:r>
            <a:endParaRPr lang="en-US" sz="800">
              <a:solidFill>
                <a:schemeClr val="bg1"/>
              </a:solidFill>
            </a:endParaRPr>
          </a:p>
          <a:p>
            <a:pPr algn="r" defTabSz="228600">
              <a:spcAft>
                <a:spcPts val="1200"/>
              </a:spcAft>
            </a:pPr>
            <a:endParaRPr lang="en-US" noProof="0">
              <a:solidFill>
                <a:schemeClr val="bg1"/>
              </a:solidFill>
            </a:endParaRPr>
          </a:p>
        </p:txBody>
      </p:sp>
    </p:spTree>
    <p:extLst>
      <p:ext uri="{BB962C8B-B14F-4D97-AF65-F5344CB8AC3E}">
        <p14:creationId xmlns:p14="http://schemas.microsoft.com/office/powerpoint/2010/main" val="3545269491"/>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53BA3-5A9F-8D88-FBBA-5969235537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15C44E-4026-ACC6-5592-2CD01C4B7D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7C6297-52F3-F41A-DCCB-56DE1428B0B6}"/>
              </a:ext>
            </a:extLst>
          </p:cNvPr>
          <p:cNvSpPr>
            <a:spLocks noGrp="1"/>
          </p:cNvSpPr>
          <p:nvPr>
            <p:ph type="dt" sz="half" idx="10"/>
          </p:nvPr>
        </p:nvSpPr>
        <p:spPr/>
        <p:txBody>
          <a:bodyPr/>
          <a:lstStyle/>
          <a:p>
            <a:fld id="{EF2E9C8E-D7B3-4A96-86C7-5E4AE9EADEE5}" type="datetimeFigureOut">
              <a:rPr lang="en-US" smtClean="0"/>
              <a:t>4/1/2025</a:t>
            </a:fld>
            <a:endParaRPr lang="en-US"/>
          </a:p>
        </p:txBody>
      </p:sp>
      <p:sp>
        <p:nvSpPr>
          <p:cNvPr id="5" name="Footer Placeholder 4">
            <a:extLst>
              <a:ext uri="{FF2B5EF4-FFF2-40B4-BE49-F238E27FC236}">
                <a16:creationId xmlns:a16="http://schemas.microsoft.com/office/drawing/2014/main" id="{AFAFA3D2-6DFC-7692-020A-3C8C900142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39C014-632F-7FDC-306A-D01D6E98A3E2}"/>
              </a:ext>
            </a:extLst>
          </p:cNvPr>
          <p:cNvSpPr>
            <a:spLocks noGrp="1"/>
          </p:cNvSpPr>
          <p:nvPr>
            <p:ph type="sldNum" sz="quarter" idx="12"/>
          </p:nvPr>
        </p:nvSpPr>
        <p:spPr/>
        <p:txBody>
          <a:bodyPr/>
          <a:lstStyle/>
          <a:p>
            <a:fld id="{F361E02C-D949-4145-876B-21C51EB244D4}" type="slidenum">
              <a:rPr lang="en-US" smtClean="0"/>
              <a:t>‹#›</a:t>
            </a:fld>
            <a:endParaRPr lang="en-US"/>
          </a:p>
        </p:txBody>
      </p:sp>
    </p:spTree>
    <p:extLst>
      <p:ext uri="{BB962C8B-B14F-4D97-AF65-F5344CB8AC3E}">
        <p14:creationId xmlns:p14="http://schemas.microsoft.com/office/powerpoint/2010/main" val="226852109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5060" y="457200"/>
            <a:ext cx="5950190" cy="3086100"/>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dirty="0"/>
              <a:t>Click to edit title</a:t>
            </a:r>
          </a:p>
        </p:txBody>
      </p:sp>
      <p:sp>
        <p:nvSpPr>
          <p:cNvPr id="8" name="Text Placeholder 7"/>
          <p:cNvSpPr>
            <a:spLocks noGrp="1"/>
          </p:cNvSpPr>
          <p:nvPr>
            <p:ph type="body" sz="quarter" idx="13" hasCustomPrompt="1"/>
          </p:nvPr>
        </p:nvSpPr>
        <p:spPr>
          <a:xfrm>
            <a:off x="435059" y="3543303"/>
            <a:ext cx="5950190" cy="2910930"/>
          </a:xfrm>
          <a:prstGeom prst="rect">
            <a:avLst/>
          </a:prstGeom>
        </p:spPr>
        <p:txBody>
          <a:bodyPr>
            <a:noAutofit/>
          </a:bodyPr>
          <a:lstStyle>
            <a:lvl1pPr marL="0" indent="0">
              <a:lnSpc>
                <a:spcPct val="70000"/>
              </a:lnSpc>
              <a:defRPr sz="3600" b="0" baseline="0">
                <a:solidFill>
                  <a:srgbClr val="A700E6"/>
                </a:solidFill>
                <a:latin typeface="+mj-lt"/>
              </a:defRPr>
            </a:lvl1pPr>
            <a:lvl2pPr marL="0" indent="0">
              <a:lnSpc>
                <a:spcPct val="100000"/>
              </a:lnSpc>
              <a:spcAft>
                <a:spcPts val="0"/>
              </a:spcAft>
              <a:defRPr sz="2400" b="0" cap="none" baseline="0">
                <a:solidFill>
                  <a:schemeClr val="tx1"/>
                </a:solidFill>
                <a:latin typeface="+mn-lt"/>
              </a:defRPr>
            </a:lvl2pPr>
            <a:lvl3pPr marL="0" indent="0">
              <a:lnSpc>
                <a:spcPct val="100000"/>
              </a:lnSpc>
              <a:spcAft>
                <a:spcPts val="0"/>
              </a:spcAft>
              <a:defRPr sz="1800" b="0" cap="none" baseline="0">
                <a:solidFill>
                  <a:schemeClr val="tx1"/>
                </a:solidFill>
                <a:latin typeface="+mn-lt"/>
              </a:defRPr>
            </a:lvl3pPr>
            <a:lvl4pPr marL="0" indent="0">
              <a:lnSpc>
                <a:spcPct val="100000"/>
              </a:lnSpc>
              <a:buNone/>
              <a:defRPr sz="1800" b="0" cap="none" baseline="0">
                <a:solidFill>
                  <a:schemeClr val="tx1"/>
                </a:solidFill>
                <a:latin typeface="+mn-lt"/>
              </a:defRPr>
            </a:lvl4pPr>
            <a:lvl5pPr marL="0" indent="0">
              <a:lnSpc>
                <a:spcPct val="100000"/>
              </a:lnSpc>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Box 11">
            <a:extLst>
              <a:ext uri="{FF2B5EF4-FFF2-40B4-BE49-F238E27FC236}">
                <a16:creationId xmlns:a16="http://schemas.microsoft.com/office/drawing/2014/main" id="{0FD4AAC0-F751-46EB-8079-A450A25A1BB8}"/>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dirty="0"/>
              <a:t>Learning and Knowledge Management</a:t>
            </a:r>
          </a:p>
        </p:txBody>
      </p:sp>
      <p:pic>
        <p:nvPicPr>
          <p:cNvPr id="10" name="Picture 9">
            <a:extLst>
              <a:ext uri="{FF2B5EF4-FFF2-40B4-BE49-F238E27FC236}">
                <a16:creationId xmlns:a16="http://schemas.microsoft.com/office/drawing/2014/main" id="{D7D17D7A-C995-422C-9722-6975B3D6A6A0}"/>
              </a:ext>
            </a:extLst>
          </p:cNvPr>
          <p:cNvPicPr>
            <a:picLocks noChangeAspect="1"/>
          </p:cNvPicPr>
          <p:nvPr userDrawn="1"/>
        </p:nvPicPr>
        <p:blipFill>
          <a:blip r:embed="rId2"/>
          <a:stretch>
            <a:fillRect/>
          </a:stretch>
        </p:blipFill>
        <p:spPr>
          <a:xfrm>
            <a:off x="7447741" y="937439"/>
            <a:ext cx="4309200" cy="4524660"/>
          </a:xfrm>
          <a:prstGeom prst="rect">
            <a:avLst/>
          </a:prstGeom>
        </p:spPr>
      </p:pic>
      <p:grpSp>
        <p:nvGrpSpPr>
          <p:cNvPr id="13" name="Group 12">
            <a:extLst>
              <a:ext uri="{FF2B5EF4-FFF2-40B4-BE49-F238E27FC236}">
                <a16:creationId xmlns:a16="http://schemas.microsoft.com/office/drawing/2014/main" id="{E1518E18-655B-4050-AB2D-98EDCCD947C1}"/>
              </a:ext>
            </a:extLst>
          </p:cNvPr>
          <p:cNvGrpSpPr>
            <a:grpSpLocks noChangeAspect="1"/>
          </p:cNvGrpSpPr>
          <p:nvPr userDrawn="1"/>
        </p:nvGrpSpPr>
        <p:grpSpPr>
          <a:xfrm>
            <a:off x="9559232" y="5846780"/>
            <a:ext cx="2250858" cy="604157"/>
            <a:chOff x="9563100" y="1673029"/>
            <a:chExt cx="1389888" cy="373063"/>
          </a:xfrm>
        </p:grpSpPr>
        <p:pic>
          <p:nvPicPr>
            <p:cNvPr id="14" name="Picture 13">
              <a:extLst>
                <a:ext uri="{FF2B5EF4-FFF2-40B4-BE49-F238E27FC236}">
                  <a16:creationId xmlns:a16="http://schemas.microsoft.com/office/drawing/2014/main" id="{963B2B80-8459-422C-B07E-774B0B1016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15" name="Freeform 5">
              <a:extLst>
                <a:ext uri="{FF2B5EF4-FFF2-40B4-BE49-F238E27FC236}">
                  <a16:creationId xmlns:a16="http://schemas.microsoft.com/office/drawing/2014/main" id="{4DFD4DD6-8884-4A87-BF32-3D684759E4F3}"/>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Rectangle 15">
            <a:extLst>
              <a:ext uri="{FF2B5EF4-FFF2-40B4-BE49-F238E27FC236}">
                <a16:creationId xmlns:a16="http://schemas.microsoft.com/office/drawing/2014/main" id="{27760717-9806-4AA1-9546-B783DB962C1C}"/>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114577320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2">
    <p:bg>
      <p:bgPr>
        <a:solidFill>
          <a:srgbClr val="46007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2BFE467-960F-4BDC-9CE3-F34B31FB0933}"/>
              </a:ext>
            </a:extLst>
          </p:cNvPr>
          <p:cNvPicPr>
            <a:picLocks noChangeAspect="1"/>
          </p:cNvPicPr>
          <p:nvPr userDrawn="1"/>
        </p:nvPicPr>
        <p:blipFill>
          <a:blip r:embed="rId2"/>
          <a:stretch>
            <a:fillRect/>
          </a:stretch>
        </p:blipFill>
        <p:spPr>
          <a:xfrm>
            <a:off x="7459722" y="937418"/>
            <a:ext cx="4309200" cy="4524660"/>
          </a:xfrm>
          <a:prstGeom prst="rect">
            <a:avLst/>
          </a:prstGeom>
        </p:spPr>
      </p:pic>
      <p:grpSp>
        <p:nvGrpSpPr>
          <p:cNvPr id="15" name="Group 14">
            <a:extLst>
              <a:ext uri="{FF2B5EF4-FFF2-40B4-BE49-F238E27FC236}">
                <a16:creationId xmlns:a16="http://schemas.microsoft.com/office/drawing/2014/main" id="{9135A376-69E5-460B-9086-BE79884E71C6}"/>
              </a:ext>
            </a:extLst>
          </p:cNvPr>
          <p:cNvGrpSpPr>
            <a:grpSpLocks noChangeAspect="1"/>
          </p:cNvGrpSpPr>
          <p:nvPr userDrawn="1"/>
        </p:nvGrpSpPr>
        <p:grpSpPr>
          <a:xfrm>
            <a:off x="9554578" y="5833249"/>
            <a:ext cx="2256422" cy="605651"/>
            <a:chOff x="9638475" y="1219200"/>
            <a:chExt cx="1389888" cy="373063"/>
          </a:xfrm>
        </p:grpSpPr>
        <p:pic>
          <p:nvPicPr>
            <p:cNvPr id="16" name="Picture 15">
              <a:extLst>
                <a:ext uri="{FF2B5EF4-FFF2-40B4-BE49-F238E27FC236}">
                  <a16:creationId xmlns:a16="http://schemas.microsoft.com/office/drawing/2014/main" id="{CD7AE8EE-F65A-45EF-9FD0-6C5431C1E2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8475" y="1372165"/>
              <a:ext cx="1389888" cy="220098"/>
            </a:xfrm>
            <a:prstGeom prst="rect">
              <a:avLst/>
            </a:prstGeom>
          </p:spPr>
        </p:pic>
        <p:sp>
          <p:nvSpPr>
            <p:cNvPr id="17" name="Freeform 5">
              <a:extLst>
                <a:ext uri="{FF2B5EF4-FFF2-40B4-BE49-F238E27FC236}">
                  <a16:creationId xmlns:a16="http://schemas.microsoft.com/office/drawing/2014/main" id="{D5E0475E-91D3-4EE9-A5F3-1B737F5E597A}"/>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TextBox 9">
            <a:extLst>
              <a:ext uri="{FF2B5EF4-FFF2-40B4-BE49-F238E27FC236}">
                <a16:creationId xmlns:a16="http://schemas.microsoft.com/office/drawing/2014/main" id="{7F294F89-9A42-4DEF-B3DD-823E9A1CD6F5}"/>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dirty="0"/>
              <a:t>Learning and Knowledge Management</a:t>
            </a:r>
          </a:p>
        </p:txBody>
      </p:sp>
      <p:sp>
        <p:nvSpPr>
          <p:cNvPr id="19" name="Title 1">
            <a:extLst>
              <a:ext uri="{FF2B5EF4-FFF2-40B4-BE49-F238E27FC236}">
                <a16:creationId xmlns:a16="http://schemas.microsoft.com/office/drawing/2014/main" id="{DEED4950-8142-456B-BAF6-DF98D8FB6E4F}"/>
              </a:ext>
            </a:extLst>
          </p:cNvPr>
          <p:cNvSpPr>
            <a:spLocks noGrp="1"/>
          </p:cNvSpPr>
          <p:nvPr>
            <p:ph type="ctrTitle" hasCustomPrompt="1"/>
          </p:nvPr>
        </p:nvSpPr>
        <p:spPr>
          <a:xfrm>
            <a:off x="435060" y="457200"/>
            <a:ext cx="5950190" cy="3086100"/>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dirty="0"/>
              <a:t>Click to edit title</a:t>
            </a:r>
          </a:p>
        </p:txBody>
      </p:sp>
      <p:sp>
        <p:nvSpPr>
          <p:cNvPr id="20" name="Text Placeholder 7">
            <a:extLst>
              <a:ext uri="{FF2B5EF4-FFF2-40B4-BE49-F238E27FC236}">
                <a16:creationId xmlns:a16="http://schemas.microsoft.com/office/drawing/2014/main" id="{15A61E07-8F52-4DDB-95AC-E1899293514F}"/>
              </a:ext>
            </a:extLst>
          </p:cNvPr>
          <p:cNvSpPr>
            <a:spLocks noGrp="1"/>
          </p:cNvSpPr>
          <p:nvPr>
            <p:ph type="body" sz="quarter" idx="13" hasCustomPrompt="1"/>
          </p:nvPr>
        </p:nvSpPr>
        <p:spPr>
          <a:xfrm>
            <a:off x="435059" y="3543303"/>
            <a:ext cx="5950190" cy="2910930"/>
          </a:xfrm>
          <a:prstGeom prst="rect">
            <a:avLst/>
          </a:prstGeom>
        </p:spPr>
        <p:txBody>
          <a:bodyPr>
            <a:noAutofit/>
          </a:bodyPr>
          <a:lstStyle>
            <a:lvl1pPr marL="0" indent="0">
              <a:lnSpc>
                <a:spcPct val="70000"/>
              </a:lnSpc>
              <a:defRPr sz="3600" b="0" baseline="0">
                <a:solidFill>
                  <a:schemeClr val="tx1"/>
                </a:solidFill>
                <a:latin typeface="+mj-lt"/>
              </a:defRPr>
            </a:lvl1pPr>
            <a:lvl2pPr marL="0" indent="0">
              <a:lnSpc>
                <a:spcPct val="100000"/>
              </a:lnSpc>
              <a:spcAft>
                <a:spcPts val="0"/>
              </a:spcAft>
              <a:defRPr sz="2400" b="0" cap="none" baseline="0">
                <a:solidFill>
                  <a:schemeClr val="tx1"/>
                </a:solidFill>
                <a:latin typeface="+mn-lt"/>
              </a:defRPr>
            </a:lvl2pPr>
            <a:lvl3pPr marL="0" indent="0">
              <a:lnSpc>
                <a:spcPct val="100000"/>
              </a:lnSpc>
              <a:spcAft>
                <a:spcPts val="0"/>
              </a:spcAft>
              <a:defRPr sz="1800" b="0" cap="none" baseline="0">
                <a:solidFill>
                  <a:schemeClr val="tx1"/>
                </a:solidFill>
                <a:latin typeface="+mn-lt"/>
              </a:defRPr>
            </a:lvl3pPr>
            <a:lvl4pPr marL="0" indent="0">
              <a:lnSpc>
                <a:spcPct val="100000"/>
              </a:lnSpc>
              <a:buNone/>
              <a:defRPr sz="1800" b="0" cap="none" baseline="0">
                <a:solidFill>
                  <a:schemeClr val="tx1"/>
                </a:solidFill>
                <a:latin typeface="+mn-lt"/>
              </a:defRPr>
            </a:lvl4pPr>
            <a:lvl5pPr marL="0" indent="0">
              <a:lnSpc>
                <a:spcPct val="100000"/>
              </a:lnSpc>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97D27E5B-DAD9-4B7E-93F1-E0058A106936}"/>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30601677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pos="602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3">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2E049B9-5165-4301-9498-5DF0A980A524}"/>
              </a:ext>
            </a:extLst>
          </p:cNvPr>
          <p:cNvPicPr>
            <a:picLocks noChangeAspect="1"/>
          </p:cNvPicPr>
          <p:nvPr userDrawn="1"/>
        </p:nvPicPr>
        <p:blipFill>
          <a:blip r:embed="rId2"/>
          <a:stretch>
            <a:fillRect/>
          </a:stretch>
        </p:blipFill>
        <p:spPr>
          <a:xfrm>
            <a:off x="3886960" y="939257"/>
            <a:ext cx="4309200" cy="4524660"/>
          </a:xfrm>
          <a:prstGeom prst="rect">
            <a:avLst/>
          </a:prstGeom>
        </p:spPr>
      </p:pic>
      <p:sp>
        <p:nvSpPr>
          <p:cNvPr id="21" name="Text Placeholder 7">
            <a:extLst>
              <a:ext uri="{FF2B5EF4-FFF2-40B4-BE49-F238E27FC236}">
                <a16:creationId xmlns:a16="http://schemas.microsoft.com/office/drawing/2014/main" id="{A02CD016-B833-4D36-A543-5968C05174B0}"/>
              </a:ext>
            </a:extLst>
          </p:cNvPr>
          <p:cNvSpPr>
            <a:spLocks noGrp="1"/>
          </p:cNvSpPr>
          <p:nvPr>
            <p:ph type="body" sz="quarter" idx="13" hasCustomPrompt="1"/>
          </p:nvPr>
        </p:nvSpPr>
        <p:spPr>
          <a:xfrm>
            <a:off x="435060" y="4218766"/>
            <a:ext cx="6777975" cy="2082495"/>
          </a:xfrm>
          <a:prstGeom prst="rect">
            <a:avLst/>
          </a:prstGeom>
        </p:spPr>
        <p:txBody>
          <a:bodyPr>
            <a:noAutofit/>
          </a:bodyPr>
          <a:lstStyle>
            <a:lvl1pPr marL="0" indent="0">
              <a:lnSpc>
                <a:spcPct val="70000"/>
              </a:lnSpc>
              <a:defRPr sz="2800" b="0" baseline="0">
                <a:solidFill>
                  <a:schemeClr val="tx1"/>
                </a:solidFill>
                <a:latin typeface="+mj-lt"/>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itle 1">
            <a:extLst>
              <a:ext uri="{FF2B5EF4-FFF2-40B4-BE49-F238E27FC236}">
                <a16:creationId xmlns:a16="http://schemas.microsoft.com/office/drawing/2014/main" id="{56BC192A-2684-4550-BAC0-0A3EA6BE135F}"/>
              </a:ext>
            </a:extLst>
          </p:cNvPr>
          <p:cNvSpPr>
            <a:spLocks noGrp="1"/>
          </p:cNvSpPr>
          <p:nvPr>
            <p:ph type="ctrTitle" hasCustomPrompt="1"/>
          </p:nvPr>
        </p:nvSpPr>
        <p:spPr>
          <a:xfrm>
            <a:off x="435060" y="2204368"/>
            <a:ext cx="6777503" cy="1902426"/>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dirty="0"/>
              <a:t>Click to edit title</a:t>
            </a:r>
          </a:p>
        </p:txBody>
      </p:sp>
      <p:grpSp>
        <p:nvGrpSpPr>
          <p:cNvPr id="12" name="Group 11">
            <a:extLst>
              <a:ext uri="{FF2B5EF4-FFF2-40B4-BE49-F238E27FC236}">
                <a16:creationId xmlns:a16="http://schemas.microsoft.com/office/drawing/2014/main" id="{6764C110-129C-47A9-A5B4-FE8461998B7B}"/>
              </a:ext>
            </a:extLst>
          </p:cNvPr>
          <p:cNvGrpSpPr>
            <a:grpSpLocks noChangeAspect="1"/>
          </p:cNvGrpSpPr>
          <p:nvPr userDrawn="1"/>
        </p:nvGrpSpPr>
        <p:grpSpPr>
          <a:xfrm>
            <a:off x="9559232" y="5846780"/>
            <a:ext cx="2250858" cy="604157"/>
            <a:chOff x="9563100" y="1673029"/>
            <a:chExt cx="1389888" cy="373063"/>
          </a:xfrm>
        </p:grpSpPr>
        <p:pic>
          <p:nvPicPr>
            <p:cNvPr id="13" name="Picture 12">
              <a:extLst>
                <a:ext uri="{FF2B5EF4-FFF2-40B4-BE49-F238E27FC236}">
                  <a16:creationId xmlns:a16="http://schemas.microsoft.com/office/drawing/2014/main" id="{A7242883-7ED8-4C1B-931A-47FD3A091A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14" name="Freeform 5">
              <a:extLst>
                <a:ext uri="{FF2B5EF4-FFF2-40B4-BE49-F238E27FC236}">
                  <a16:creationId xmlns:a16="http://schemas.microsoft.com/office/drawing/2014/main" id="{ED2D8753-F5B7-415E-94C8-12C5A7A87CE9}"/>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TextBox 9">
            <a:extLst>
              <a:ext uri="{FF2B5EF4-FFF2-40B4-BE49-F238E27FC236}">
                <a16:creationId xmlns:a16="http://schemas.microsoft.com/office/drawing/2014/main" id="{1B1C54B3-9461-4230-BE95-69C5FB1E4B8D}"/>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dirty="0"/>
              <a:t>Learning and Knowledge Management</a:t>
            </a:r>
          </a:p>
        </p:txBody>
      </p:sp>
      <p:sp>
        <p:nvSpPr>
          <p:cNvPr id="15" name="Rectangle 14">
            <a:extLst>
              <a:ext uri="{FF2B5EF4-FFF2-40B4-BE49-F238E27FC236}">
                <a16:creationId xmlns:a16="http://schemas.microsoft.com/office/drawing/2014/main" id="{6DB1F6BB-B266-4053-BB43-522174CCB9FA}"/>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2234691560"/>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4">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6FF60AA-98EB-4628-8B04-E0C666DAD087}"/>
              </a:ext>
            </a:extLst>
          </p:cNvPr>
          <p:cNvPicPr>
            <a:picLocks noChangeAspect="1"/>
          </p:cNvPicPr>
          <p:nvPr userDrawn="1"/>
        </p:nvPicPr>
        <p:blipFill>
          <a:blip r:embed="rId2"/>
          <a:stretch>
            <a:fillRect/>
          </a:stretch>
        </p:blipFill>
        <p:spPr>
          <a:xfrm>
            <a:off x="3886960" y="885392"/>
            <a:ext cx="4309200" cy="4632390"/>
          </a:xfrm>
          <a:prstGeom prst="rect">
            <a:avLst/>
          </a:prstGeom>
        </p:spPr>
      </p:pic>
      <p:grpSp>
        <p:nvGrpSpPr>
          <p:cNvPr id="12" name="Group 11">
            <a:extLst>
              <a:ext uri="{FF2B5EF4-FFF2-40B4-BE49-F238E27FC236}">
                <a16:creationId xmlns:a16="http://schemas.microsoft.com/office/drawing/2014/main" id="{6764C110-129C-47A9-A5B4-FE8461998B7B}"/>
              </a:ext>
            </a:extLst>
          </p:cNvPr>
          <p:cNvGrpSpPr>
            <a:grpSpLocks noChangeAspect="1"/>
          </p:cNvGrpSpPr>
          <p:nvPr userDrawn="1"/>
        </p:nvGrpSpPr>
        <p:grpSpPr>
          <a:xfrm>
            <a:off x="9559232" y="5846780"/>
            <a:ext cx="2250858" cy="604157"/>
            <a:chOff x="9563100" y="1673029"/>
            <a:chExt cx="1389888" cy="373063"/>
          </a:xfrm>
        </p:grpSpPr>
        <p:pic>
          <p:nvPicPr>
            <p:cNvPr id="13" name="Picture 12">
              <a:extLst>
                <a:ext uri="{FF2B5EF4-FFF2-40B4-BE49-F238E27FC236}">
                  <a16:creationId xmlns:a16="http://schemas.microsoft.com/office/drawing/2014/main" id="{A7242883-7ED8-4C1B-931A-47FD3A091A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14" name="Freeform 5">
              <a:extLst>
                <a:ext uri="{FF2B5EF4-FFF2-40B4-BE49-F238E27FC236}">
                  <a16:creationId xmlns:a16="http://schemas.microsoft.com/office/drawing/2014/main" id="{ED2D8753-F5B7-415E-94C8-12C5A7A87CE9}"/>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TextBox 9">
            <a:extLst>
              <a:ext uri="{FF2B5EF4-FFF2-40B4-BE49-F238E27FC236}">
                <a16:creationId xmlns:a16="http://schemas.microsoft.com/office/drawing/2014/main" id="{1B1C54B3-9461-4230-BE95-69C5FB1E4B8D}"/>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dirty="0"/>
              <a:t>Learning and Knowledge Management</a:t>
            </a:r>
          </a:p>
        </p:txBody>
      </p:sp>
      <p:sp>
        <p:nvSpPr>
          <p:cNvPr id="18" name="Text Placeholder 7">
            <a:extLst>
              <a:ext uri="{FF2B5EF4-FFF2-40B4-BE49-F238E27FC236}">
                <a16:creationId xmlns:a16="http://schemas.microsoft.com/office/drawing/2014/main" id="{E616C387-6715-47CE-8D3F-A1CCDADF724C}"/>
              </a:ext>
            </a:extLst>
          </p:cNvPr>
          <p:cNvSpPr>
            <a:spLocks noGrp="1"/>
          </p:cNvSpPr>
          <p:nvPr>
            <p:ph type="body" sz="quarter" idx="13" hasCustomPrompt="1"/>
          </p:nvPr>
        </p:nvSpPr>
        <p:spPr>
          <a:xfrm>
            <a:off x="435060" y="4218766"/>
            <a:ext cx="6777975" cy="2082495"/>
          </a:xfrm>
          <a:prstGeom prst="rect">
            <a:avLst/>
          </a:prstGeom>
        </p:spPr>
        <p:txBody>
          <a:bodyPr>
            <a:noAutofit/>
          </a:bodyPr>
          <a:lstStyle>
            <a:lvl1pPr marL="0" indent="0">
              <a:lnSpc>
                <a:spcPct val="70000"/>
              </a:lnSpc>
              <a:defRPr sz="2800" b="0" baseline="0">
                <a:solidFill>
                  <a:schemeClr val="tx1"/>
                </a:solidFill>
                <a:latin typeface="+mj-lt"/>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1">
            <a:extLst>
              <a:ext uri="{FF2B5EF4-FFF2-40B4-BE49-F238E27FC236}">
                <a16:creationId xmlns:a16="http://schemas.microsoft.com/office/drawing/2014/main" id="{94A43E03-A4E3-4574-A432-E155E49FE709}"/>
              </a:ext>
            </a:extLst>
          </p:cNvPr>
          <p:cNvSpPr>
            <a:spLocks noGrp="1"/>
          </p:cNvSpPr>
          <p:nvPr>
            <p:ph type="ctrTitle" hasCustomPrompt="1"/>
          </p:nvPr>
        </p:nvSpPr>
        <p:spPr>
          <a:xfrm>
            <a:off x="435060" y="2204368"/>
            <a:ext cx="6777503" cy="1902426"/>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dirty="0"/>
              <a:t>Click to edit title</a:t>
            </a:r>
          </a:p>
        </p:txBody>
      </p:sp>
      <p:sp>
        <p:nvSpPr>
          <p:cNvPr id="15" name="Rectangle 14">
            <a:extLst>
              <a:ext uri="{FF2B5EF4-FFF2-40B4-BE49-F238E27FC236}">
                <a16:creationId xmlns:a16="http://schemas.microsoft.com/office/drawing/2014/main" id="{F2BEA169-0D2D-4657-811D-69BBCE222CF0}"/>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2261406216"/>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5">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C2B7F6C-64D5-4E8E-8338-957891460A87}"/>
              </a:ext>
            </a:extLst>
          </p:cNvPr>
          <p:cNvPicPr>
            <a:picLocks noChangeAspect="1"/>
          </p:cNvPicPr>
          <p:nvPr userDrawn="1"/>
        </p:nvPicPr>
        <p:blipFill>
          <a:blip r:embed="rId2"/>
          <a:stretch>
            <a:fillRect/>
          </a:stretch>
        </p:blipFill>
        <p:spPr>
          <a:xfrm>
            <a:off x="3886960" y="939257"/>
            <a:ext cx="4309200" cy="4524660"/>
          </a:xfrm>
          <a:prstGeom prst="rect">
            <a:avLst/>
          </a:prstGeom>
        </p:spPr>
      </p:pic>
      <p:grpSp>
        <p:nvGrpSpPr>
          <p:cNvPr id="11" name="Group 10">
            <a:extLst>
              <a:ext uri="{FF2B5EF4-FFF2-40B4-BE49-F238E27FC236}">
                <a16:creationId xmlns:a16="http://schemas.microsoft.com/office/drawing/2014/main" id="{C8B49144-8DDB-4350-BBB6-4182E3EF713E}"/>
              </a:ext>
            </a:extLst>
          </p:cNvPr>
          <p:cNvGrpSpPr>
            <a:grpSpLocks noChangeAspect="1"/>
          </p:cNvGrpSpPr>
          <p:nvPr userDrawn="1"/>
        </p:nvGrpSpPr>
        <p:grpSpPr>
          <a:xfrm>
            <a:off x="9559232" y="5846780"/>
            <a:ext cx="2250858" cy="604157"/>
            <a:chOff x="9563100" y="1673029"/>
            <a:chExt cx="1389888" cy="373063"/>
          </a:xfrm>
        </p:grpSpPr>
        <p:pic>
          <p:nvPicPr>
            <p:cNvPr id="12" name="Picture 11">
              <a:extLst>
                <a:ext uri="{FF2B5EF4-FFF2-40B4-BE49-F238E27FC236}">
                  <a16:creationId xmlns:a16="http://schemas.microsoft.com/office/drawing/2014/main" id="{E81BC244-8BAD-4410-B17C-2A545DB54D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13" name="Freeform 5">
              <a:extLst>
                <a:ext uri="{FF2B5EF4-FFF2-40B4-BE49-F238E27FC236}">
                  <a16:creationId xmlns:a16="http://schemas.microsoft.com/office/drawing/2014/main" id="{3DD0744C-866A-465B-A9A8-8CDB1CDFACA4}"/>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TextBox 9">
            <a:extLst>
              <a:ext uri="{FF2B5EF4-FFF2-40B4-BE49-F238E27FC236}">
                <a16:creationId xmlns:a16="http://schemas.microsoft.com/office/drawing/2014/main" id="{2E150A08-AEB5-491F-9AA1-BE9B264B13B1}"/>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dirty="0"/>
              <a:t>Learning and Knowledge Management</a:t>
            </a:r>
          </a:p>
        </p:txBody>
      </p:sp>
      <p:sp>
        <p:nvSpPr>
          <p:cNvPr id="20" name="Text Placeholder 7">
            <a:extLst>
              <a:ext uri="{FF2B5EF4-FFF2-40B4-BE49-F238E27FC236}">
                <a16:creationId xmlns:a16="http://schemas.microsoft.com/office/drawing/2014/main" id="{3D44E12A-AF3A-431F-8CD1-F295AE7CE97F}"/>
              </a:ext>
            </a:extLst>
          </p:cNvPr>
          <p:cNvSpPr>
            <a:spLocks noGrp="1"/>
          </p:cNvSpPr>
          <p:nvPr>
            <p:ph type="body" sz="quarter" idx="13" hasCustomPrompt="1"/>
          </p:nvPr>
        </p:nvSpPr>
        <p:spPr>
          <a:xfrm>
            <a:off x="435060" y="4218766"/>
            <a:ext cx="6777975" cy="2082495"/>
          </a:xfrm>
          <a:prstGeom prst="rect">
            <a:avLst/>
          </a:prstGeom>
        </p:spPr>
        <p:txBody>
          <a:bodyPr>
            <a:noAutofit/>
          </a:bodyPr>
          <a:lstStyle>
            <a:lvl1pPr marL="0" indent="0">
              <a:lnSpc>
                <a:spcPct val="70000"/>
              </a:lnSpc>
              <a:defRPr sz="2800" b="0" baseline="0">
                <a:solidFill>
                  <a:schemeClr val="tx1"/>
                </a:solidFill>
                <a:latin typeface="+mj-lt"/>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itle 1">
            <a:extLst>
              <a:ext uri="{FF2B5EF4-FFF2-40B4-BE49-F238E27FC236}">
                <a16:creationId xmlns:a16="http://schemas.microsoft.com/office/drawing/2014/main" id="{5C0F8248-C274-4474-9E8D-0C522C53A5BB}"/>
              </a:ext>
            </a:extLst>
          </p:cNvPr>
          <p:cNvSpPr>
            <a:spLocks noGrp="1"/>
          </p:cNvSpPr>
          <p:nvPr>
            <p:ph type="ctrTitle" hasCustomPrompt="1"/>
          </p:nvPr>
        </p:nvSpPr>
        <p:spPr>
          <a:xfrm>
            <a:off x="435060" y="2204368"/>
            <a:ext cx="6777503" cy="1902426"/>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dirty="0"/>
              <a:t>Click to edit title</a:t>
            </a:r>
          </a:p>
        </p:txBody>
      </p:sp>
      <p:sp>
        <p:nvSpPr>
          <p:cNvPr id="15" name="Rectangle 14">
            <a:extLst>
              <a:ext uri="{FF2B5EF4-FFF2-40B4-BE49-F238E27FC236}">
                <a16:creationId xmlns:a16="http://schemas.microsoft.com/office/drawing/2014/main" id="{F928F0F5-52CA-4EA4-BACA-C4E68355A9FB}"/>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573134627"/>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6">
    <p:bg>
      <p:bgPr>
        <a:solidFill>
          <a:schemeClr val="bg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BEA8FFF-5504-454F-8988-2A6D7FEDC527}"/>
              </a:ext>
            </a:extLst>
          </p:cNvPr>
          <p:cNvPicPr>
            <a:picLocks noChangeAspect="1"/>
          </p:cNvPicPr>
          <p:nvPr userDrawn="1"/>
        </p:nvPicPr>
        <p:blipFill>
          <a:blip r:embed="rId2"/>
          <a:stretch>
            <a:fillRect/>
          </a:stretch>
        </p:blipFill>
        <p:spPr>
          <a:xfrm>
            <a:off x="3886960" y="939257"/>
            <a:ext cx="4309200" cy="4524660"/>
          </a:xfrm>
          <a:prstGeom prst="rect">
            <a:avLst/>
          </a:prstGeom>
        </p:spPr>
      </p:pic>
      <p:sp>
        <p:nvSpPr>
          <p:cNvPr id="8" name="Text Placeholder 7"/>
          <p:cNvSpPr>
            <a:spLocks noGrp="1"/>
          </p:cNvSpPr>
          <p:nvPr>
            <p:ph type="body" sz="quarter" idx="13" hasCustomPrompt="1"/>
          </p:nvPr>
        </p:nvSpPr>
        <p:spPr>
          <a:xfrm>
            <a:off x="8378891" y="2129720"/>
            <a:ext cx="3431200" cy="3512127"/>
          </a:xfrm>
          <a:prstGeom prst="rect">
            <a:avLst/>
          </a:prstGeom>
        </p:spPr>
        <p:txBody>
          <a:bodyPr>
            <a:noAutofit/>
          </a:bodyPr>
          <a:lstStyle>
            <a:lvl1pPr marL="0" indent="0">
              <a:lnSpc>
                <a:spcPct val="70000"/>
              </a:lnSpc>
              <a:defRPr lang="en-US" sz="3600" b="0" kern="1200" cap="all" baseline="0" dirty="0">
                <a:solidFill>
                  <a:srgbClr val="A700E6"/>
                </a:solidFill>
                <a:latin typeface="+mj-lt"/>
                <a:ea typeface="+mn-ea"/>
                <a:cs typeface="+mn-cs"/>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a:extLst>
              <a:ext uri="{FF2B5EF4-FFF2-40B4-BE49-F238E27FC236}">
                <a16:creationId xmlns:a16="http://schemas.microsoft.com/office/drawing/2014/main" id="{DAB9C300-F20C-4C0F-BBC5-FF0B9B81D918}"/>
              </a:ext>
            </a:extLst>
          </p:cNvPr>
          <p:cNvSpPr>
            <a:spLocks noGrp="1"/>
          </p:cNvSpPr>
          <p:nvPr>
            <p:ph type="ctrTitle" hasCustomPrompt="1"/>
          </p:nvPr>
        </p:nvSpPr>
        <p:spPr>
          <a:xfrm>
            <a:off x="435060" y="2204368"/>
            <a:ext cx="6730848" cy="1902426"/>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dirty="0"/>
              <a:t>Click to edit title</a:t>
            </a:r>
          </a:p>
        </p:txBody>
      </p:sp>
      <p:sp>
        <p:nvSpPr>
          <p:cNvPr id="10" name="TextBox 9">
            <a:extLst>
              <a:ext uri="{FF2B5EF4-FFF2-40B4-BE49-F238E27FC236}">
                <a16:creationId xmlns:a16="http://schemas.microsoft.com/office/drawing/2014/main" id="{9F0EE471-4212-42F4-924F-E0F65CCD73C7}"/>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dirty="0"/>
              <a:t>Learning and Knowledge Management</a:t>
            </a:r>
          </a:p>
        </p:txBody>
      </p:sp>
      <p:sp>
        <p:nvSpPr>
          <p:cNvPr id="11" name="Rectangle 10">
            <a:extLst>
              <a:ext uri="{FF2B5EF4-FFF2-40B4-BE49-F238E27FC236}">
                <a16:creationId xmlns:a16="http://schemas.microsoft.com/office/drawing/2014/main" id="{43AFE67B-3601-4142-B610-E31A55AAA46D}"/>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grpSp>
        <p:nvGrpSpPr>
          <p:cNvPr id="12" name="Group 11">
            <a:extLst>
              <a:ext uri="{FF2B5EF4-FFF2-40B4-BE49-F238E27FC236}">
                <a16:creationId xmlns:a16="http://schemas.microsoft.com/office/drawing/2014/main" id="{738C61CA-A27A-4061-8E7E-75862281E893}"/>
              </a:ext>
            </a:extLst>
          </p:cNvPr>
          <p:cNvGrpSpPr>
            <a:grpSpLocks noChangeAspect="1"/>
          </p:cNvGrpSpPr>
          <p:nvPr userDrawn="1"/>
        </p:nvGrpSpPr>
        <p:grpSpPr>
          <a:xfrm>
            <a:off x="9559232" y="5846780"/>
            <a:ext cx="2250858" cy="604157"/>
            <a:chOff x="9563100" y="1673029"/>
            <a:chExt cx="1389888" cy="373063"/>
          </a:xfrm>
        </p:grpSpPr>
        <p:pic>
          <p:nvPicPr>
            <p:cNvPr id="13" name="Picture 12">
              <a:extLst>
                <a:ext uri="{FF2B5EF4-FFF2-40B4-BE49-F238E27FC236}">
                  <a16:creationId xmlns:a16="http://schemas.microsoft.com/office/drawing/2014/main" id="{5964F940-A101-4E56-8544-D360892246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14" name="Freeform 5">
              <a:extLst>
                <a:ext uri="{FF2B5EF4-FFF2-40B4-BE49-F238E27FC236}">
                  <a16:creationId xmlns:a16="http://schemas.microsoft.com/office/drawing/2014/main" id="{774B84FE-E87B-419D-A29D-5289CCC698BA}"/>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74534979"/>
      </p:ext>
    </p:extLst>
  </p:cSld>
  <p:clrMapOvr>
    <a:masterClrMapping/>
  </p:clrMapOvr>
  <p:extLst>
    <p:ext uri="{DCECCB84-F9BA-43D5-87BE-67443E8EF086}">
      <p15:sldGuideLst xmlns:p15="http://schemas.microsoft.com/office/powerpoint/2012/main">
        <p15:guide id="0" pos="6000">
          <p15:clr>
            <a:srgbClr val="FBAE40"/>
          </p15:clr>
        </p15:guide>
        <p15:guide id="1" pos="3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7">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CE7D0E3-1DCE-4BFA-92F6-9E4B6C71C0A8}"/>
              </a:ext>
            </a:extLst>
          </p:cNvPr>
          <p:cNvPicPr>
            <a:picLocks noChangeAspect="1"/>
          </p:cNvPicPr>
          <p:nvPr userDrawn="1"/>
        </p:nvPicPr>
        <p:blipFill>
          <a:blip r:embed="rId2"/>
          <a:stretch>
            <a:fillRect/>
          </a:stretch>
        </p:blipFill>
        <p:spPr>
          <a:xfrm>
            <a:off x="3886960" y="885392"/>
            <a:ext cx="4309200" cy="4632390"/>
          </a:xfrm>
          <a:prstGeom prst="rect">
            <a:avLst/>
          </a:prstGeom>
        </p:spPr>
      </p:pic>
      <p:grpSp>
        <p:nvGrpSpPr>
          <p:cNvPr id="14" name="Group 13">
            <a:extLst>
              <a:ext uri="{FF2B5EF4-FFF2-40B4-BE49-F238E27FC236}">
                <a16:creationId xmlns:a16="http://schemas.microsoft.com/office/drawing/2014/main" id="{F10068CC-3770-41A1-885C-5A65057069A5}"/>
              </a:ext>
            </a:extLst>
          </p:cNvPr>
          <p:cNvGrpSpPr>
            <a:grpSpLocks noChangeAspect="1"/>
          </p:cNvGrpSpPr>
          <p:nvPr userDrawn="1"/>
        </p:nvGrpSpPr>
        <p:grpSpPr>
          <a:xfrm>
            <a:off x="9559232" y="5846780"/>
            <a:ext cx="2250858" cy="604157"/>
            <a:chOff x="9563100" y="1673029"/>
            <a:chExt cx="1389888" cy="373063"/>
          </a:xfrm>
        </p:grpSpPr>
        <p:pic>
          <p:nvPicPr>
            <p:cNvPr id="15" name="Picture 14">
              <a:extLst>
                <a:ext uri="{FF2B5EF4-FFF2-40B4-BE49-F238E27FC236}">
                  <a16:creationId xmlns:a16="http://schemas.microsoft.com/office/drawing/2014/main" id="{69499248-F7DE-450F-8892-776CF43A55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16" name="Freeform 5">
              <a:extLst>
                <a:ext uri="{FF2B5EF4-FFF2-40B4-BE49-F238E27FC236}">
                  <a16:creationId xmlns:a16="http://schemas.microsoft.com/office/drawing/2014/main" id="{5E7C6E69-ECFA-4F72-A532-2F6EE57DD5D2}"/>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 name="TextBox 10">
            <a:extLst>
              <a:ext uri="{FF2B5EF4-FFF2-40B4-BE49-F238E27FC236}">
                <a16:creationId xmlns:a16="http://schemas.microsoft.com/office/drawing/2014/main" id="{A65DE97F-2CB6-4560-80CA-C9D0438A4E2C}"/>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dirty="0"/>
              <a:t>Learning and Knowledge Management</a:t>
            </a:r>
          </a:p>
        </p:txBody>
      </p:sp>
      <p:sp>
        <p:nvSpPr>
          <p:cNvPr id="17" name="Text Placeholder 7">
            <a:extLst>
              <a:ext uri="{FF2B5EF4-FFF2-40B4-BE49-F238E27FC236}">
                <a16:creationId xmlns:a16="http://schemas.microsoft.com/office/drawing/2014/main" id="{54C43721-444D-46FA-B837-E1AC35B9884B}"/>
              </a:ext>
            </a:extLst>
          </p:cNvPr>
          <p:cNvSpPr>
            <a:spLocks noGrp="1"/>
          </p:cNvSpPr>
          <p:nvPr>
            <p:ph type="body" sz="quarter" idx="13" hasCustomPrompt="1"/>
          </p:nvPr>
        </p:nvSpPr>
        <p:spPr>
          <a:xfrm>
            <a:off x="8378891" y="2129720"/>
            <a:ext cx="3431200" cy="3512127"/>
          </a:xfrm>
          <a:prstGeom prst="rect">
            <a:avLst/>
          </a:prstGeom>
        </p:spPr>
        <p:txBody>
          <a:bodyPr>
            <a:noAutofit/>
          </a:bodyPr>
          <a:lstStyle>
            <a:lvl1pPr marL="0" indent="0">
              <a:lnSpc>
                <a:spcPct val="70000"/>
              </a:lnSpc>
              <a:defRPr lang="en-US" sz="3600" b="0" kern="1200" cap="all" baseline="0" dirty="0">
                <a:solidFill>
                  <a:srgbClr val="A700E6"/>
                </a:solidFill>
                <a:latin typeface="+mj-lt"/>
                <a:ea typeface="+mn-ea"/>
                <a:cs typeface="+mn-cs"/>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itle 1">
            <a:extLst>
              <a:ext uri="{FF2B5EF4-FFF2-40B4-BE49-F238E27FC236}">
                <a16:creationId xmlns:a16="http://schemas.microsoft.com/office/drawing/2014/main" id="{3A54E503-83B9-438F-B77A-B6B9A0F222A9}"/>
              </a:ext>
            </a:extLst>
          </p:cNvPr>
          <p:cNvSpPr>
            <a:spLocks noGrp="1"/>
          </p:cNvSpPr>
          <p:nvPr>
            <p:ph type="ctrTitle" hasCustomPrompt="1"/>
          </p:nvPr>
        </p:nvSpPr>
        <p:spPr>
          <a:xfrm>
            <a:off x="435060" y="2204368"/>
            <a:ext cx="6730848" cy="1902426"/>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dirty="0"/>
              <a:t>Click to edit title</a:t>
            </a:r>
          </a:p>
        </p:txBody>
      </p:sp>
      <p:sp>
        <p:nvSpPr>
          <p:cNvPr id="12" name="Rectangle 11">
            <a:extLst>
              <a:ext uri="{FF2B5EF4-FFF2-40B4-BE49-F238E27FC236}">
                <a16:creationId xmlns:a16="http://schemas.microsoft.com/office/drawing/2014/main" id="{32A93704-2BC4-41A3-AFF4-7500CE2D4852}"/>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1908790343"/>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8">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8B036A-2820-40F4-AB85-DABAC22434EF}"/>
              </a:ext>
            </a:extLst>
          </p:cNvPr>
          <p:cNvPicPr>
            <a:picLocks noChangeAspect="1"/>
          </p:cNvPicPr>
          <p:nvPr userDrawn="1"/>
        </p:nvPicPr>
        <p:blipFill>
          <a:blip r:embed="rId2"/>
          <a:stretch>
            <a:fillRect/>
          </a:stretch>
        </p:blipFill>
        <p:spPr>
          <a:xfrm>
            <a:off x="3886960" y="939257"/>
            <a:ext cx="4309200" cy="4524660"/>
          </a:xfrm>
          <a:prstGeom prst="rect">
            <a:avLst/>
          </a:prstGeom>
        </p:spPr>
      </p:pic>
      <p:grpSp>
        <p:nvGrpSpPr>
          <p:cNvPr id="14" name="Group 13">
            <a:extLst>
              <a:ext uri="{FF2B5EF4-FFF2-40B4-BE49-F238E27FC236}">
                <a16:creationId xmlns:a16="http://schemas.microsoft.com/office/drawing/2014/main" id="{272B068B-123A-4A57-BC17-993C19F95173}"/>
              </a:ext>
            </a:extLst>
          </p:cNvPr>
          <p:cNvGrpSpPr>
            <a:grpSpLocks noChangeAspect="1"/>
          </p:cNvGrpSpPr>
          <p:nvPr userDrawn="1"/>
        </p:nvGrpSpPr>
        <p:grpSpPr>
          <a:xfrm>
            <a:off x="9559232" y="5846780"/>
            <a:ext cx="2250858" cy="604157"/>
            <a:chOff x="9563100" y="1673029"/>
            <a:chExt cx="1389888" cy="373063"/>
          </a:xfrm>
        </p:grpSpPr>
        <p:pic>
          <p:nvPicPr>
            <p:cNvPr id="15" name="Picture 14">
              <a:extLst>
                <a:ext uri="{FF2B5EF4-FFF2-40B4-BE49-F238E27FC236}">
                  <a16:creationId xmlns:a16="http://schemas.microsoft.com/office/drawing/2014/main" id="{CF30DBBD-10E2-4C3F-ABAD-802B8B2F9E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16" name="Freeform 5">
              <a:extLst>
                <a:ext uri="{FF2B5EF4-FFF2-40B4-BE49-F238E27FC236}">
                  <a16:creationId xmlns:a16="http://schemas.microsoft.com/office/drawing/2014/main" id="{57598E6C-27F1-4790-AD47-C101AAA08307}"/>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TextBox 8">
            <a:extLst>
              <a:ext uri="{FF2B5EF4-FFF2-40B4-BE49-F238E27FC236}">
                <a16:creationId xmlns:a16="http://schemas.microsoft.com/office/drawing/2014/main" id="{CB15EDC7-B485-4A65-9C1A-320CFCB309A4}"/>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dirty="0"/>
              <a:t>Learning and Knowledge Management</a:t>
            </a:r>
          </a:p>
        </p:txBody>
      </p:sp>
      <p:sp>
        <p:nvSpPr>
          <p:cNvPr id="17" name="Text Placeholder 7">
            <a:extLst>
              <a:ext uri="{FF2B5EF4-FFF2-40B4-BE49-F238E27FC236}">
                <a16:creationId xmlns:a16="http://schemas.microsoft.com/office/drawing/2014/main" id="{5D41110C-4032-43AF-950E-5542F9B7A58E}"/>
              </a:ext>
            </a:extLst>
          </p:cNvPr>
          <p:cNvSpPr>
            <a:spLocks noGrp="1"/>
          </p:cNvSpPr>
          <p:nvPr>
            <p:ph type="body" sz="quarter" idx="13" hasCustomPrompt="1"/>
          </p:nvPr>
        </p:nvSpPr>
        <p:spPr>
          <a:xfrm>
            <a:off x="8378891" y="2129720"/>
            <a:ext cx="3431200" cy="3512127"/>
          </a:xfrm>
          <a:prstGeom prst="rect">
            <a:avLst/>
          </a:prstGeom>
        </p:spPr>
        <p:txBody>
          <a:bodyPr>
            <a:noAutofit/>
          </a:bodyPr>
          <a:lstStyle>
            <a:lvl1pPr marL="0" indent="0">
              <a:lnSpc>
                <a:spcPct val="70000"/>
              </a:lnSpc>
              <a:defRPr lang="en-US" sz="3600" b="0" kern="1200" cap="all" baseline="0" dirty="0">
                <a:solidFill>
                  <a:srgbClr val="A700E6"/>
                </a:solidFill>
                <a:latin typeface="+mj-lt"/>
                <a:ea typeface="+mn-ea"/>
                <a:cs typeface="+mn-cs"/>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itle 1">
            <a:extLst>
              <a:ext uri="{FF2B5EF4-FFF2-40B4-BE49-F238E27FC236}">
                <a16:creationId xmlns:a16="http://schemas.microsoft.com/office/drawing/2014/main" id="{73B1C33E-C0E3-41FA-ADB4-C45098302073}"/>
              </a:ext>
            </a:extLst>
          </p:cNvPr>
          <p:cNvSpPr>
            <a:spLocks noGrp="1"/>
          </p:cNvSpPr>
          <p:nvPr>
            <p:ph type="ctrTitle" hasCustomPrompt="1"/>
          </p:nvPr>
        </p:nvSpPr>
        <p:spPr>
          <a:xfrm>
            <a:off x="435060" y="2204368"/>
            <a:ext cx="6730848" cy="1902426"/>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dirty="0"/>
              <a:t>Click to edit title</a:t>
            </a:r>
          </a:p>
        </p:txBody>
      </p:sp>
      <p:sp>
        <p:nvSpPr>
          <p:cNvPr id="11" name="Rectangle 10">
            <a:extLst>
              <a:ext uri="{FF2B5EF4-FFF2-40B4-BE49-F238E27FC236}">
                <a16:creationId xmlns:a16="http://schemas.microsoft.com/office/drawing/2014/main" id="{72C5D46C-A356-4F60-9AFF-FF5051F543D4}"/>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2963059454"/>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3">
    <p:bg>
      <p:bgPr>
        <a:solidFill>
          <a:schemeClr val="bg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B1C54B3-9461-4230-BE95-69C5FB1E4B8D}"/>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a:t>Learning and Knowledge Management</a:t>
            </a:r>
          </a:p>
        </p:txBody>
      </p:sp>
      <p:sp>
        <p:nvSpPr>
          <p:cNvPr id="16" name="Title 1">
            <a:extLst>
              <a:ext uri="{FF2B5EF4-FFF2-40B4-BE49-F238E27FC236}">
                <a16:creationId xmlns:a16="http://schemas.microsoft.com/office/drawing/2014/main" id="{58D0ACAF-73EA-4512-B877-E30D4DBDF5CC}"/>
              </a:ext>
            </a:extLst>
          </p:cNvPr>
          <p:cNvSpPr>
            <a:spLocks noGrp="1"/>
          </p:cNvSpPr>
          <p:nvPr>
            <p:ph type="ctrTitle" hasCustomPrompt="1"/>
          </p:nvPr>
        </p:nvSpPr>
        <p:spPr>
          <a:xfrm>
            <a:off x="1149093" y="847726"/>
            <a:ext cx="7997521" cy="3429000"/>
          </a:xfrm>
          <a:prstGeom prst="rect">
            <a:avLst/>
          </a:prstGeom>
        </p:spPr>
        <p:txBody>
          <a:bodyPr anchor="b"/>
          <a:lstStyle>
            <a:lvl1pPr algn="l">
              <a:lnSpc>
                <a:spcPct val="90000"/>
              </a:lnSpc>
              <a:defRPr sz="6000" cap="none" baseline="0">
                <a:solidFill>
                  <a:schemeClr val="tx1"/>
                </a:solidFill>
              </a:defRPr>
            </a:lvl1pPr>
          </a:lstStyle>
          <a:p>
            <a:r>
              <a:rPr lang="en-US"/>
              <a:t>Place presentation title here in sentence case, max 3 lines </a:t>
            </a:r>
          </a:p>
        </p:txBody>
      </p:sp>
      <p:sp>
        <p:nvSpPr>
          <p:cNvPr id="17" name="Subtitle 2">
            <a:extLst>
              <a:ext uri="{FF2B5EF4-FFF2-40B4-BE49-F238E27FC236}">
                <a16:creationId xmlns:a16="http://schemas.microsoft.com/office/drawing/2014/main" id="{73DC667C-C62F-4C73-80AD-F5682D9346F0}"/>
              </a:ext>
            </a:extLst>
          </p:cNvPr>
          <p:cNvSpPr>
            <a:spLocks noGrp="1"/>
          </p:cNvSpPr>
          <p:nvPr>
            <p:ph type="subTitle" idx="1" hasCustomPrompt="1"/>
          </p:nvPr>
        </p:nvSpPr>
        <p:spPr>
          <a:xfrm>
            <a:off x="1149093" y="4467225"/>
            <a:ext cx="6884561" cy="1092845"/>
          </a:xfrm>
          <a:prstGeom prst="rect">
            <a:avLst/>
          </a:prstGeom>
        </p:spPr>
        <p:txBody>
          <a:bodyPr/>
          <a:lstStyle>
            <a:lvl1pPr marL="0" indent="0" algn="l">
              <a:lnSpc>
                <a:spcPct val="90000"/>
              </a:lnSpc>
              <a:spcAft>
                <a:spcPts val="0"/>
              </a:spcAft>
              <a:buNone/>
              <a:defRPr sz="2400" b="0" i="0" cap="none" spc="0" baseline="0">
                <a:solidFill>
                  <a:srgbClr val="A100FF"/>
                </a:solidFill>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p>
        </p:txBody>
      </p:sp>
      <p:pic>
        <p:nvPicPr>
          <p:cNvPr id="18" name="Graphic 7">
            <a:extLst>
              <a:ext uri="{FF2B5EF4-FFF2-40B4-BE49-F238E27FC236}">
                <a16:creationId xmlns:a16="http://schemas.microsoft.com/office/drawing/2014/main" id="{D76E0237-C83D-4FEA-96D7-929475114346}"/>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9152644" y="5588460"/>
            <a:ext cx="1884233" cy="498015"/>
          </a:xfrm>
          <a:prstGeom prst="rect">
            <a:avLst/>
          </a:prstGeom>
        </p:spPr>
      </p:pic>
      <p:sp>
        <p:nvSpPr>
          <p:cNvPr id="19" name="TextBox 18">
            <a:extLst>
              <a:ext uri="{FF2B5EF4-FFF2-40B4-BE49-F238E27FC236}">
                <a16:creationId xmlns:a16="http://schemas.microsoft.com/office/drawing/2014/main" id="{37C3D583-0F99-48CF-964C-B92C9D8FF849}"/>
              </a:ext>
            </a:extLst>
          </p:cNvPr>
          <p:cNvSpPr txBox="1"/>
          <p:nvPr userDrawn="1"/>
        </p:nvSpPr>
        <p:spPr>
          <a:xfrm>
            <a:off x="1149093" y="5970728"/>
            <a:ext cx="3102015" cy="115747"/>
          </a:xfrm>
          <a:prstGeom prst="rect">
            <a:avLst/>
          </a:prstGeom>
          <a:noFill/>
        </p:spPr>
        <p:txBody>
          <a:bodyPr wrap="square" lIns="0" tIns="0" rIns="0" bIns="0" rtlCol="0" anchor="b">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GB" sz="800">
                <a:solidFill>
                  <a:schemeClr val="tx2"/>
                </a:solidFill>
              </a:rPr>
              <a:t>Copyright © 2020 Accenture. All rights reserved.</a:t>
            </a:r>
            <a:endParaRPr lang="en-US" noProof="0">
              <a:solidFill>
                <a:schemeClr val="tx2"/>
              </a:solidFill>
            </a:endParaRPr>
          </a:p>
        </p:txBody>
      </p:sp>
    </p:spTree>
    <p:extLst>
      <p:ext uri="{BB962C8B-B14F-4D97-AF65-F5344CB8AC3E}">
        <p14:creationId xmlns:p14="http://schemas.microsoft.com/office/powerpoint/2010/main" val="2749935579"/>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9 - Dark Blank">
    <p:bg>
      <p:bgPr>
        <a:solidFill>
          <a:srgbClr val="460073"/>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91BCFFE-218A-4A7E-ADA8-69A252D2EBD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9527" y="1"/>
            <a:ext cx="12178884" cy="6858000"/>
          </a:xfrm>
          <a:prstGeom prst="rect">
            <a:avLst/>
          </a:prstGeom>
        </p:spPr>
      </p:pic>
      <p:sp>
        <p:nvSpPr>
          <p:cNvPr id="11" name="Rectangle 10">
            <a:extLst>
              <a:ext uri="{FF2B5EF4-FFF2-40B4-BE49-F238E27FC236}">
                <a16:creationId xmlns:a16="http://schemas.microsoft.com/office/drawing/2014/main" id="{DEB647BC-27F3-4CF2-AF9D-D015AF290B09}"/>
              </a:ext>
            </a:extLst>
          </p:cNvPr>
          <p:cNvSpPr/>
          <p:nvPr userDrawn="1"/>
        </p:nvSpPr>
        <p:spPr>
          <a:xfrm>
            <a:off x="9527" y="0"/>
            <a:ext cx="12172946" cy="6857999"/>
          </a:xfrm>
          <a:prstGeom prst="rect">
            <a:avLst/>
          </a:prstGeom>
          <a:solidFill>
            <a:srgbClr val="000C1D">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F004793B-B8BA-4274-AF8C-3E6C19C879A1}"/>
              </a:ext>
            </a:extLst>
          </p:cNvPr>
          <p:cNvSpPr>
            <a:spLocks noGrp="1"/>
          </p:cNvSpPr>
          <p:nvPr>
            <p:ph type="ctrTitle" hasCustomPrompt="1"/>
          </p:nvPr>
        </p:nvSpPr>
        <p:spPr>
          <a:xfrm>
            <a:off x="435060" y="457200"/>
            <a:ext cx="5950190" cy="3086100"/>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dirty="0"/>
              <a:t>Click to edit title</a:t>
            </a:r>
          </a:p>
        </p:txBody>
      </p:sp>
      <p:sp>
        <p:nvSpPr>
          <p:cNvPr id="18" name="Text Placeholder 7">
            <a:extLst>
              <a:ext uri="{FF2B5EF4-FFF2-40B4-BE49-F238E27FC236}">
                <a16:creationId xmlns:a16="http://schemas.microsoft.com/office/drawing/2014/main" id="{83706D36-9FA8-49D3-BB5B-1BC37E5631EF}"/>
              </a:ext>
            </a:extLst>
          </p:cNvPr>
          <p:cNvSpPr>
            <a:spLocks noGrp="1"/>
          </p:cNvSpPr>
          <p:nvPr>
            <p:ph type="body" sz="quarter" idx="13" hasCustomPrompt="1"/>
          </p:nvPr>
        </p:nvSpPr>
        <p:spPr>
          <a:xfrm>
            <a:off x="429122" y="3543303"/>
            <a:ext cx="5956127" cy="2910930"/>
          </a:xfrm>
          <a:prstGeom prst="rect">
            <a:avLst/>
          </a:prstGeom>
        </p:spPr>
        <p:txBody>
          <a:bodyPr>
            <a:noAutofit/>
          </a:bodyPr>
          <a:lstStyle>
            <a:lvl1pPr marL="0" indent="0">
              <a:lnSpc>
                <a:spcPct val="70000"/>
              </a:lnSpc>
              <a:defRPr sz="4000" b="0" baseline="0">
                <a:solidFill>
                  <a:schemeClr val="tx1"/>
                </a:solidFill>
                <a:latin typeface="+mj-lt"/>
              </a:defRPr>
            </a:lvl1pPr>
            <a:lvl2pPr marL="0" indent="0">
              <a:lnSpc>
                <a:spcPct val="100000"/>
              </a:lnSpc>
              <a:spcAft>
                <a:spcPts val="0"/>
              </a:spcAft>
              <a:defRPr sz="2400" b="0" cap="none" baseline="0">
                <a:solidFill>
                  <a:schemeClr val="tx1"/>
                </a:solidFill>
                <a:latin typeface="+mn-lt"/>
              </a:defRPr>
            </a:lvl2pPr>
            <a:lvl3pPr marL="0" indent="0">
              <a:lnSpc>
                <a:spcPct val="100000"/>
              </a:lnSpc>
              <a:spcAft>
                <a:spcPts val="0"/>
              </a:spcAft>
              <a:defRPr sz="1800" b="0" cap="none" baseline="0">
                <a:solidFill>
                  <a:schemeClr val="tx1"/>
                </a:solidFill>
                <a:latin typeface="+mn-lt"/>
              </a:defRPr>
            </a:lvl3pPr>
            <a:lvl4pPr marL="0" indent="0">
              <a:lnSpc>
                <a:spcPct val="100000"/>
              </a:lnSpc>
              <a:buNone/>
              <a:defRPr sz="1800" b="0" cap="none" baseline="0">
                <a:solidFill>
                  <a:schemeClr val="tx1"/>
                </a:solidFill>
                <a:latin typeface="+mn-lt"/>
              </a:defRPr>
            </a:lvl4pPr>
            <a:lvl5pPr marL="0" indent="0">
              <a:lnSpc>
                <a:spcPct val="100000"/>
              </a:lnSpc>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0" name="Group 19">
            <a:extLst>
              <a:ext uri="{FF2B5EF4-FFF2-40B4-BE49-F238E27FC236}">
                <a16:creationId xmlns:a16="http://schemas.microsoft.com/office/drawing/2014/main" id="{9F54181F-6B29-4D14-B1ED-9BF2EC4A177F}"/>
              </a:ext>
            </a:extLst>
          </p:cNvPr>
          <p:cNvGrpSpPr>
            <a:grpSpLocks noChangeAspect="1"/>
          </p:cNvGrpSpPr>
          <p:nvPr userDrawn="1"/>
        </p:nvGrpSpPr>
        <p:grpSpPr>
          <a:xfrm>
            <a:off x="9554578" y="5833249"/>
            <a:ext cx="2256422" cy="605651"/>
            <a:chOff x="9638475" y="1219200"/>
            <a:chExt cx="1389888" cy="373063"/>
          </a:xfrm>
        </p:grpSpPr>
        <p:pic>
          <p:nvPicPr>
            <p:cNvPr id="21" name="Picture 20">
              <a:extLst>
                <a:ext uri="{FF2B5EF4-FFF2-40B4-BE49-F238E27FC236}">
                  <a16:creationId xmlns:a16="http://schemas.microsoft.com/office/drawing/2014/main" id="{7D6EADDE-99FF-4BC8-87DA-6261696FD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8475" y="1372165"/>
              <a:ext cx="1389888" cy="220098"/>
            </a:xfrm>
            <a:prstGeom prst="rect">
              <a:avLst/>
            </a:prstGeom>
          </p:spPr>
        </p:pic>
        <p:sp>
          <p:nvSpPr>
            <p:cNvPr id="22" name="Freeform 5">
              <a:extLst>
                <a:ext uri="{FF2B5EF4-FFF2-40B4-BE49-F238E27FC236}">
                  <a16:creationId xmlns:a16="http://schemas.microsoft.com/office/drawing/2014/main" id="{DCE031E4-01BF-45B8-B115-CA636DF35446}"/>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23" name="Picture 22">
            <a:extLst>
              <a:ext uri="{FF2B5EF4-FFF2-40B4-BE49-F238E27FC236}">
                <a16:creationId xmlns:a16="http://schemas.microsoft.com/office/drawing/2014/main" id="{F43B3D2E-A3BA-4C92-8BB6-D76F9ECBD66C}"/>
              </a:ext>
            </a:extLst>
          </p:cNvPr>
          <p:cNvPicPr>
            <a:picLocks noChangeAspect="1"/>
          </p:cNvPicPr>
          <p:nvPr userDrawn="1"/>
        </p:nvPicPr>
        <p:blipFill>
          <a:blip r:embed="rId4"/>
          <a:stretch>
            <a:fillRect/>
          </a:stretch>
        </p:blipFill>
        <p:spPr>
          <a:xfrm>
            <a:off x="7447741" y="937439"/>
            <a:ext cx="4309200" cy="4524660"/>
          </a:xfrm>
          <a:prstGeom prst="rect">
            <a:avLst/>
          </a:prstGeom>
        </p:spPr>
      </p:pic>
      <p:sp>
        <p:nvSpPr>
          <p:cNvPr id="12" name="Rectangle 11">
            <a:extLst>
              <a:ext uri="{FF2B5EF4-FFF2-40B4-BE49-F238E27FC236}">
                <a16:creationId xmlns:a16="http://schemas.microsoft.com/office/drawing/2014/main" id="{D37BA114-F0EE-4F6D-B82D-9D08A54AB39F}"/>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4878217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pos="6024">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10 - Dark Blank">
    <p:bg>
      <p:bgPr>
        <a:solidFill>
          <a:srgbClr val="460073"/>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97D870A-5430-4CCA-8D8B-28E5D5EC1FE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9051" y="0"/>
            <a:ext cx="12172950" cy="6854657"/>
          </a:xfrm>
          <a:prstGeom prst="rect">
            <a:avLst/>
          </a:prstGeom>
        </p:spPr>
      </p:pic>
      <p:sp>
        <p:nvSpPr>
          <p:cNvPr id="12" name="Rectangle 11">
            <a:extLst>
              <a:ext uri="{FF2B5EF4-FFF2-40B4-BE49-F238E27FC236}">
                <a16:creationId xmlns:a16="http://schemas.microsoft.com/office/drawing/2014/main" id="{6449782B-3EFC-4469-9567-266069384B50}"/>
              </a:ext>
            </a:extLst>
          </p:cNvPr>
          <p:cNvSpPr/>
          <p:nvPr userDrawn="1"/>
        </p:nvSpPr>
        <p:spPr>
          <a:xfrm>
            <a:off x="0" y="0"/>
            <a:ext cx="12192000" cy="6854657"/>
          </a:xfrm>
          <a:prstGeom prst="rect">
            <a:avLst/>
          </a:prstGeom>
          <a:solidFill>
            <a:srgbClr val="000C1D">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9F54181F-6B29-4D14-B1ED-9BF2EC4A177F}"/>
              </a:ext>
            </a:extLst>
          </p:cNvPr>
          <p:cNvGrpSpPr>
            <a:grpSpLocks noChangeAspect="1"/>
          </p:cNvGrpSpPr>
          <p:nvPr userDrawn="1"/>
        </p:nvGrpSpPr>
        <p:grpSpPr>
          <a:xfrm>
            <a:off x="9554578" y="5833249"/>
            <a:ext cx="2256422" cy="605651"/>
            <a:chOff x="9638475" y="1219200"/>
            <a:chExt cx="1389888" cy="373063"/>
          </a:xfrm>
        </p:grpSpPr>
        <p:pic>
          <p:nvPicPr>
            <p:cNvPr id="21" name="Picture 20">
              <a:extLst>
                <a:ext uri="{FF2B5EF4-FFF2-40B4-BE49-F238E27FC236}">
                  <a16:creationId xmlns:a16="http://schemas.microsoft.com/office/drawing/2014/main" id="{7D6EADDE-99FF-4BC8-87DA-6261696FD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8475" y="1372165"/>
              <a:ext cx="1389888" cy="220098"/>
            </a:xfrm>
            <a:prstGeom prst="rect">
              <a:avLst/>
            </a:prstGeom>
          </p:spPr>
        </p:pic>
        <p:sp>
          <p:nvSpPr>
            <p:cNvPr id="22" name="Freeform 5">
              <a:extLst>
                <a:ext uri="{FF2B5EF4-FFF2-40B4-BE49-F238E27FC236}">
                  <a16:creationId xmlns:a16="http://schemas.microsoft.com/office/drawing/2014/main" id="{DCE031E4-01BF-45B8-B115-CA636DF35446}"/>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23" name="Picture 22">
            <a:extLst>
              <a:ext uri="{FF2B5EF4-FFF2-40B4-BE49-F238E27FC236}">
                <a16:creationId xmlns:a16="http://schemas.microsoft.com/office/drawing/2014/main" id="{F43B3D2E-A3BA-4C92-8BB6-D76F9ECBD66C}"/>
              </a:ext>
            </a:extLst>
          </p:cNvPr>
          <p:cNvPicPr>
            <a:picLocks noChangeAspect="1"/>
          </p:cNvPicPr>
          <p:nvPr userDrawn="1"/>
        </p:nvPicPr>
        <p:blipFill>
          <a:blip r:embed="rId4"/>
          <a:stretch>
            <a:fillRect/>
          </a:stretch>
        </p:blipFill>
        <p:spPr>
          <a:xfrm>
            <a:off x="7447741" y="937439"/>
            <a:ext cx="4309200" cy="4524660"/>
          </a:xfrm>
          <a:prstGeom prst="rect">
            <a:avLst/>
          </a:prstGeom>
        </p:spPr>
      </p:pic>
      <p:sp>
        <p:nvSpPr>
          <p:cNvPr id="16" name="Title 1">
            <a:extLst>
              <a:ext uri="{FF2B5EF4-FFF2-40B4-BE49-F238E27FC236}">
                <a16:creationId xmlns:a16="http://schemas.microsoft.com/office/drawing/2014/main" id="{8EB4C82F-C87C-4AB4-BAE0-8E077BEA3BB8}"/>
              </a:ext>
            </a:extLst>
          </p:cNvPr>
          <p:cNvSpPr>
            <a:spLocks noGrp="1"/>
          </p:cNvSpPr>
          <p:nvPr>
            <p:ph type="ctrTitle" hasCustomPrompt="1"/>
          </p:nvPr>
        </p:nvSpPr>
        <p:spPr>
          <a:xfrm>
            <a:off x="435060" y="457200"/>
            <a:ext cx="5950190" cy="3086100"/>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dirty="0"/>
              <a:t>Click to edit title</a:t>
            </a:r>
          </a:p>
        </p:txBody>
      </p:sp>
      <p:sp>
        <p:nvSpPr>
          <p:cNvPr id="17" name="Text Placeholder 7">
            <a:extLst>
              <a:ext uri="{FF2B5EF4-FFF2-40B4-BE49-F238E27FC236}">
                <a16:creationId xmlns:a16="http://schemas.microsoft.com/office/drawing/2014/main" id="{3D7FAF18-E079-4E88-983B-849F6256B713}"/>
              </a:ext>
            </a:extLst>
          </p:cNvPr>
          <p:cNvSpPr>
            <a:spLocks noGrp="1"/>
          </p:cNvSpPr>
          <p:nvPr>
            <p:ph type="body" sz="quarter" idx="13" hasCustomPrompt="1"/>
          </p:nvPr>
        </p:nvSpPr>
        <p:spPr>
          <a:xfrm>
            <a:off x="429122" y="3543303"/>
            <a:ext cx="5956127" cy="2910930"/>
          </a:xfrm>
          <a:prstGeom prst="rect">
            <a:avLst/>
          </a:prstGeom>
        </p:spPr>
        <p:txBody>
          <a:bodyPr>
            <a:noAutofit/>
          </a:bodyPr>
          <a:lstStyle>
            <a:lvl1pPr marL="0" indent="0">
              <a:lnSpc>
                <a:spcPct val="70000"/>
              </a:lnSpc>
              <a:defRPr sz="4000" b="0" baseline="0">
                <a:solidFill>
                  <a:schemeClr val="tx1"/>
                </a:solidFill>
                <a:latin typeface="+mj-lt"/>
              </a:defRPr>
            </a:lvl1pPr>
            <a:lvl2pPr marL="0" indent="0">
              <a:lnSpc>
                <a:spcPct val="100000"/>
              </a:lnSpc>
              <a:spcAft>
                <a:spcPts val="0"/>
              </a:spcAft>
              <a:defRPr sz="2400" b="0" cap="none" baseline="0">
                <a:solidFill>
                  <a:schemeClr val="tx1"/>
                </a:solidFill>
                <a:latin typeface="+mn-lt"/>
              </a:defRPr>
            </a:lvl2pPr>
            <a:lvl3pPr marL="0" indent="0">
              <a:lnSpc>
                <a:spcPct val="100000"/>
              </a:lnSpc>
              <a:spcAft>
                <a:spcPts val="0"/>
              </a:spcAft>
              <a:defRPr sz="1800" b="0" cap="none" baseline="0">
                <a:solidFill>
                  <a:schemeClr val="tx1"/>
                </a:solidFill>
                <a:latin typeface="+mn-lt"/>
              </a:defRPr>
            </a:lvl3pPr>
            <a:lvl4pPr marL="0" indent="0">
              <a:lnSpc>
                <a:spcPct val="100000"/>
              </a:lnSpc>
              <a:buNone/>
              <a:defRPr sz="1800" b="0" cap="none" baseline="0">
                <a:solidFill>
                  <a:schemeClr val="tx1"/>
                </a:solidFill>
                <a:latin typeface="+mn-lt"/>
              </a:defRPr>
            </a:lvl4pPr>
            <a:lvl5pPr marL="0" indent="0">
              <a:lnSpc>
                <a:spcPct val="100000"/>
              </a:lnSpc>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DF63F33E-C21A-4D9D-8332-BACB4CD68ACE}"/>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374655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pos="6024">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11 - Abstract Image">
    <p:spTree>
      <p:nvGrpSpPr>
        <p:cNvPr id="1" name=""/>
        <p:cNvGrpSpPr/>
        <p:nvPr/>
      </p:nvGrpSpPr>
      <p:grpSpPr>
        <a:xfrm>
          <a:off x="0" y="0"/>
          <a:ext cx="0" cy="0"/>
          <a:chOff x="0" y="0"/>
          <a:chExt cx="0" cy="0"/>
        </a:xfrm>
      </p:grpSpPr>
      <p:pic>
        <p:nvPicPr>
          <p:cNvPr id="3" name="Picture Placeholder 2" descr="A picture containing clothing, underwear, umbrella&#10;&#10;Description automatically generated">
            <a:extLst>
              <a:ext uri="{FF2B5EF4-FFF2-40B4-BE49-F238E27FC236}">
                <a16:creationId xmlns:a16="http://schemas.microsoft.com/office/drawing/2014/main" id="{9636B599-D20F-4063-ACB8-A8C9ECD9CF8F}"/>
              </a:ext>
            </a:extLst>
          </p:cNvPr>
          <p:cNvPicPr>
            <a:picLocks noChangeAspect="1"/>
          </p:cNvPicPr>
          <p:nvPr userDrawn="1"/>
        </p:nvPicPr>
        <p:blipFill>
          <a:blip r:embed="rId2"/>
          <a:srcRect l="2240" r="2240"/>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99A7C1A0-D105-4FA6-A386-D6526EA0A15C}"/>
              </a:ext>
            </a:extLst>
          </p:cNvPr>
          <p:cNvPicPr>
            <a:picLocks noChangeAspect="1"/>
          </p:cNvPicPr>
          <p:nvPr userDrawn="1"/>
        </p:nvPicPr>
        <p:blipFill>
          <a:blip r:embed="rId3"/>
          <a:stretch>
            <a:fillRect/>
          </a:stretch>
        </p:blipFill>
        <p:spPr>
          <a:xfrm>
            <a:off x="9673818" y="309378"/>
            <a:ext cx="2249619" cy="603556"/>
          </a:xfrm>
          <a:prstGeom prst="rect">
            <a:avLst/>
          </a:prstGeom>
        </p:spPr>
      </p:pic>
      <p:sp>
        <p:nvSpPr>
          <p:cNvPr id="8" name="Text Placeholder 7">
            <a:extLst>
              <a:ext uri="{FF2B5EF4-FFF2-40B4-BE49-F238E27FC236}">
                <a16:creationId xmlns:a16="http://schemas.microsoft.com/office/drawing/2014/main" id="{24D91DD3-C3BD-4DC9-8189-A69F4699B796}"/>
              </a:ext>
            </a:extLst>
          </p:cNvPr>
          <p:cNvSpPr>
            <a:spLocks noGrp="1"/>
          </p:cNvSpPr>
          <p:nvPr>
            <p:ph type="body" sz="quarter" idx="13"/>
          </p:nvPr>
        </p:nvSpPr>
        <p:spPr>
          <a:xfrm>
            <a:off x="1702774" y="3099092"/>
            <a:ext cx="6378008" cy="2082495"/>
          </a:xfrm>
          <a:prstGeom prst="rect">
            <a:avLst/>
          </a:prstGeom>
        </p:spPr>
        <p:txBody>
          <a:bodyPr>
            <a:noAutofit/>
          </a:bodyPr>
          <a:lstStyle>
            <a:lvl1pPr marL="0" indent="0">
              <a:lnSpc>
                <a:spcPct val="70000"/>
              </a:lnSpc>
              <a:defRPr sz="2800" b="0" baseline="0">
                <a:solidFill>
                  <a:schemeClr val="tx1"/>
                </a:solidFill>
                <a:latin typeface="+mj-lt"/>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a:extLst>
              <a:ext uri="{FF2B5EF4-FFF2-40B4-BE49-F238E27FC236}">
                <a16:creationId xmlns:a16="http://schemas.microsoft.com/office/drawing/2014/main" id="{AA4562A6-2583-4AB0-955F-D54480F959B7}"/>
              </a:ext>
            </a:extLst>
          </p:cNvPr>
          <p:cNvSpPr>
            <a:spLocks noGrp="1"/>
          </p:cNvSpPr>
          <p:nvPr>
            <p:ph type="ctrTitle"/>
          </p:nvPr>
        </p:nvSpPr>
        <p:spPr>
          <a:xfrm>
            <a:off x="1707502" y="1084694"/>
            <a:ext cx="6372808" cy="1902426"/>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a:t>Click to edit Master title style</a:t>
            </a:r>
            <a:endParaRPr lang="en-US" dirty="0"/>
          </a:p>
        </p:txBody>
      </p:sp>
      <p:sp>
        <p:nvSpPr>
          <p:cNvPr id="10" name="TextBox 9">
            <a:extLst>
              <a:ext uri="{FF2B5EF4-FFF2-40B4-BE49-F238E27FC236}">
                <a16:creationId xmlns:a16="http://schemas.microsoft.com/office/drawing/2014/main" id="{335A68AA-2D80-4E43-9479-C7DE6B584C0C}"/>
              </a:ext>
            </a:extLst>
          </p:cNvPr>
          <p:cNvSpPr txBox="1">
            <a:spLocks noChangeArrowheads="1"/>
          </p:cNvSpPr>
          <p:nvPr userDrawn="1"/>
        </p:nvSpPr>
        <p:spPr bwMode="auto">
          <a:xfrm>
            <a:off x="8803595" y="6286684"/>
            <a:ext cx="32670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r>
              <a:rPr lang="en-US" altLang="en-US" sz="1400" b="1" dirty="0"/>
              <a:t>Learning and Knowledge Management</a:t>
            </a:r>
          </a:p>
        </p:txBody>
      </p:sp>
      <p:sp>
        <p:nvSpPr>
          <p:cNvPr id="11" name="Rectangle 10">
            <a:extLst>
              <a:ext uri="{FF2B5EF4-FFF2-40B4-BE49-F238E27FC236}">
                <a16:creationId xmlns:a16="http://schemas.microsoft.com/office/drawing/2014/main" id="{17D719E6-9E00-41F6-9EEA-2E915CB9ABBC}"/>
              </a:ext>
            </a:extLst>
          </p:cNvPr>
          <p:cNvSpPr>
            <a:spLocks noChangeArrowheads="1"/>
          </p:cNvSpPr>
          <p:nvPr userDrawn="1"/>
        </p:nvSpPr>
        <p:spPr bwMode="auto">
          <a:xfrm>
            <a:off x="598488" y="6454775"/>
            <a:ext cx="3214687" cy="2508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 </a:t>
            </a:r>
          </a:p>
        </p:txBody>
      </p:sp>
    </p:spTree>
    <p:extLst>
      <p:ext uri="{BB962C8B-B14F-4D97-AF65-F5344CB8AC3E}">
        <p14:creationId xmlns:p14="http://schemas.microsoft.com/office/powerpoint/2010/main" val="285564449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hit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253939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ark Blank">
    <p:bg>
      <p:bgPr>
        <a:solidFill>
          <a:srgbClr val="46007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84288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pos="6024">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mages">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132A72A4-6061-492B-9BF1-BE02B584BE7B}"/>
              </a:ext>
            </a:extLst>
          </p:cNvPr>
          <p:cNvSpPr>
            <a:spLocks noGrp="1"/>
          </p:cNvSpPr>
          <p:nvPr>
            <p:ph type="pic" sz="quarter" idx="18"/>
          </p:nvPr>
        </p:nvSpPr>
        <p:spPr>
          <a:xfrm>
            <a:off x="0" y="0"/>
            <a:ext cx="12192000" cy="6858000"/>
          </a:xfrm>
          <a:prstGeom prst="rect">
            <a:avLst/>
          </a:prstGeom>
        </p:spPr>
        <p:txBody>
          <a:bodyPr anchor="ctr">
            <a:normAutofit/>
          </a:bodyPr>
          <a:lstStyle>
            <a:lvl1pPr algn="ctr">
              <a:defRPr lang="en-GB" sz="1100" b="0"/>
            </a:lvl1pPr>
          </a:lstStyle>
          <a:p>
            <a:r>
              <a:rPr lang="en-US" dirty="0"/>
              <a:t>Click icon to add picture</a:t>
            </a:r>
            <a:endParaRPr lang="en-GB" dirty="0"/>
          </a:p>
        </p:txBody>
      </p:sp>
    </p:spTree>
    <p:extLst>
      <p:ext uri="{BB962C8B-B14F-4D97-AF65-F5344CB8AC3E}">
        <p14:creationId xmlns:p14="http://schemas.microsoft.com/office/powerpoint/2010/main" val="201499383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ontent - Option 5 (Long title with Topic and Sub-top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43675"/>
            <a:ext cx="11430000" cy="984832"/>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endParaRPr lang="en-US"/>
          </a:p>
        </p:txBody>
      </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1791476"/>
            <a:ext cx="11437937" cy="4629538"/>
          </a:xfrm>
          <a:prstGeom prst="rect">
            <a:avLst/>
          </a:prstGeom>
        </p:spPr>
        <p:txBody>
          <a:bodyPr/>
          <a:lstStyle>
            <a:lvl1pPr marL="0" indent="0">
              <a:lnSpc>
                <a:spcPct val="100000"/>
              </a:lnSpc>
              <a:defRPr sz="1600" b="0"/>
            </a:lvl1pPr>
            <a:lvl2pPr marL="0">
              <a:defRPr sz="1600"/>
            </a:lvl2pPr>
            <a:lvl3pPr>
              <a:defRPr sz="1400"/>
            </a:lvl3pPr>
            <a:lvl4pPr>
              <a:spcAft>
                <a:spcPts val="600"/>
              </a:spcAft>
              <a:defRPr sz="1200"/>
            </a:lvl4pPr>
            <a:lvl5pPr>
              <a:spcAft>
                <a:spcPts val="600"/>
              </a:spcAft>
              <a:defRPr sz="1200"/>
            </a:lvl5pPr>
          </a:lstStyle>
          <a:p>
            <a:pPr lvl="0"/>
            <a:r>
              <a:rPr lang="en-US"/>
              <a:t>Click to enter the content</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64F882F-F0DB-4A20-B0D1-7082BD537FE5}"/>
              </a:ext>
            </a:extLst>
          </p:cNvPr>
          <p:cNvSpPr>
            <a:spLocks noGrp="1"/>
          </p:cNvSpPr>
          <p:nvPr>
            <p:ph type="body" sz="quarter" idx="10" hasCustomPrompt="1"/>
          </p:nvPr>
        </p:nvSpPr>
        <p:spPr>
          <a:xfrm>
            <a:off x="373777" y="1371598"/>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sub-topic</a:t>
            </a:r>
          </a:p>
        </p:txBody>
      </p:sp>
      <p:pic>
        <p:nvPicPr>
          <p:cNvPr id="10" name="Picture 9">
            <a:extLst>
              <a:ext uri="{FF2B5EF4-FFF2-40B4-BE49-F238E27FC236}">
                <a16:creationId xmlns:a16="http://schemas.microsoft.com/office/drawing/2014/main" id="{F82FED9C-6826-428B-B79D-40154317E2E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9" name="TextBox 8">
            <a:extLst>
              <a:ext uri="{FF2B5EF4-FFF2-40B4-BE49-F238E27FC236}">
                <a16:creationId xmlns:a16="http://schemas.microsoft.com/office/drawing/2014/main" id="{F655FD4B-A3E6-4873-805A-3C96F9C4061B}"/>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1" name="Slide Number Placeholder 6">
            <a:extLst>
              <a:ext uri="{FF2B5EF4-FFF2-40B4-BE49-F238E27FC236}">
                <a16:creationId xmlns:a16="http://schemas.microsoft.com/office/drawing/2014/main" id="{CBD16CB8-A8AA-4D67-ADEC-A3ECB5303BCB}"/>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65287913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Slide Divider">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D55C4B40-0AAA-4530-BDE6-D3F2C9DBA7A4}"/>
              </a:ext>
            </a:extLst>
          </p:cNvPr>
          <p:cNvSpPr>
            <a:spLocks noGrp="1"/>
          </p:cNvSpPr>
          <p:nvPr>
            <p:ph type="pic" sz="quarter" idx="18"/>
          </p:nvPr>
        </p:nvSpPr>
        <p:spPr>
          <a:xfrm>
            <a:off x="0" y="0"/>
            <a:ext cx="12192000" cy="6858000"/>
          </a:xfrm>
          <a:prstGeom prst="rect">
            <a:avLst/>
          </a:prstGeom>
        </p:spPr>
        <p:txBody>
          <a:bodyPr anchor="ctr">
            <a:normAutofit/>
          </a:bodyPr>
          <a:lstStyle>
            <a:lvl1pPr algn="ctr">
              <a:defRPr lang="en-GB" sz="1100" b="0"/>
            </a:lvl1pPr>
          </a:lstStyle>
          <a:p>
            <a:endParaRPr lang="en-GB"/>
          </a:p>
        </p:txBody>
      </p:sp>
      <p:pic>
        <p:nvPicPr>
          <p:cNvPr id="7" name="Picture 6">
            <a:extLst>
              <a:ext uri="{FF2B5EF4-FFF2-40B4-BE49-F238E27FC236}">
                <a16:creationId xmlns:a16="http://schemas.microsoft.com/office/drawing/2014/main" id="{127C4AF9-2FED-4EF8-8E5C-B13319242DB6}"/>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D844CE3E-E5B3-4180-86F1-D2FB3F337DF2}"/>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9" name="Slide Number Placeholder 6">
            <a:extLst>
              <a:ext uri="{FF2B5EF4-FFF2-40B4-BE49-F238E27FC236}">
                <a16:creationId xmlns:a16="http://schemas.microsoft.com/office/drawing/2014/main" id="{A022B740-C0D1-4AB6-96BB-66DA005EA963}"/>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321624807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End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EDDB10-8E3D-4F19-9D3D-8C045B3370F6}"/>
              </a:ext>
            </a:extLst>
          </p:cNvPr>
          <p:cNvSpPr>
            <a:spLocks noGrp="1"/>
          </p:cNvSpPr>
          <p:nvPr>
            <p:ph type="title"/>
          </p:nvPr>
        </p:nvSpPr>
        <p:spPr>
          <a:xfrm>
            <a:off x="1775149" y="2677107"/>
            <a:ext cx="8641702" cy="533401"/>
          </a:xfrm>
          <a:prstGeom prst="rect">
            <a:avLst/>
          </a:prstGeom>
        </p:spPr>
        <p:txBody>
          <a:bodyPr vert="horz" lIns="0" tIns="45720" rIns="0" bIns="0" rtlCol="0" anchor="ctr" anchorCtr="0">
            <a:normAutofit/>
          </a:bodyPr>
          <a:lstStyle>
            <a:lvl1pPr marL="82296" indent="0" algn="ctr" defTabSz="914377" rtl="0" eaLnBrk="1" latinLnBrk="0" hangingPunct="1">
              <a:lnSpc>
                <a:spcPct val="70000"/>
              </a:lnSpc>
              <a:spcBef>
                <a:spcPct val="0"/>
              </a:spcBef>
              <a:buNone/>
              <a:defRPr sz="3600" b="0" kern="1200" cap="none" baseline="0">
                <a:solidFill>
                  <a:srgbClr val="A100FF"/>
                </a:solidFill>
                <a:latin typeface="+mj-lt"/>
                <a:ea typeface="+mj-ea"/>
                <a:cs typeface="+mj-cs"/>
              </a:defRPr>
            </a:lvl1pPr>
          </a:lstStyle>
          <a:p>
            <a:endParaRPr lang="en-US"/>
          </a:p>
        </p:txBody>
      </p:sp>
      <p:pic>
        <p:nvPicPr>
          <p:cNvPr id="7" name="Picture 6">
            <a:extLst>
              <a:ext uri="{FF2B5EF4-FFF2-40B4-BE49-F238E27FC236}">
                <a16:creationId xmlns:a16="http://schemas.microsoft.com/office/drawing/2014/main" id="{FB9DB9DD-DBE5-4FCA-9D4C-506565D2092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5" name="TextBox 4">
            <a:extLst>
              <a:ext uri="{FF2B5EF4-FFF2-40B4-BE49-F238E27FC236}">
                <a16:creationId xmlns:a16="http://schemas.microsoft.com/office/drawing/2014/main" id="{D5E6069B-541D-4ABF-B4F2-FD509B3E10E1}"/>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8" name="Slide Number Placeholder 6">
            <a:extLst>
              <a:ext uri="{FF2B5EF4-FFF2-40B4-BE49-F238E27FC236}">
                <a16:creationId xmlns:a16="http://schemas.microsoft.com/office/drawing/2014/main" id="{A167CF93-0E55-489D-A97A-572F6D3A72D8}"/>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49340679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Module Objectives">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58AF101C-5D87-4199-9538-2A190793D3E2}"/>
              </a:ext>
            </a:extLst>
          </p:cNvPr>
          <p:cNvGrpSpPr/>
          <p:nvPr userDrawn="1"/>
        </p:nvGrpSpPr>
        <p:grpSpPr>
          <a:xfrm>
            <a:off x="9282456" y="1517156"/>
            <a:ext cx="2572553" cy="2237009"/>
            <a:chOff x="7196318" y="2301786"/>
            <a:chExt cx="889083" cy="773118"/>
          </a:xfrm>
        </p:grpSpPr>
        <p:pic>
          <p:nvPicPr>
            <p:cNvPr id="15" name="Picture 19">
              <a:extLst>
                <a:ext uri="{FF2B5EF4-FFF2-40B4-BE49-F238E27FC236}">
                  <a16:creationId xmlns:a16="http://schemas.microsoft.com/office/drawing/2014/main" id="{422DCCAA-DC80-4F95-A097-10AAFA2CCA3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96318" y="2965697"/>
              <a:ext cx="889083" cy="10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oup 15">
              <a:extLst>
                <a:ext uri="{FF2B5EF4-FFF2-40B4-BE49-F238E27FC236}">
                  <a16:creationId xmlns:a16="http://schemas.microsoft.com/office/drawing/2014/main" id="{03A2CE09-6585-4FD6-8C5B-5BD6389EA7D4}"/>
                </a:ext>
              </a:extLst>
            </p:cNvPr>
            <p:cNvGrpSpPr/>
            <p:nvPr/>
          </p:nvGrpSpPr>
          <p:grpSpPr>
            <a:xfrm>
              <a:off x="7402731" y="2301786"/>
              <a:ext cx="543219" cy="620422"/>
              <a:chOff x="1420813" y="2441576"/>
              <a:chExt cx="614362" cy="701675"/>
            </a:xfrm>
          </p:grpSpPr>
          <p:sp>
            <p:nvSpPr>
              <p:cNvPr id="17" name="Freeform 26">
                <a:extLst>
                  <a:ext uri="{FF2B5EF4-FFF2-40B4-BE49-F238E27FC236}">
                    <a16:creationId xmlns:a16="http://schemas.microsoft.com/office/drawing/2014/main" id="{0D111403-6FC0-4618-9876-7A3C75524282}"/>
                  </a:ext>
                </a:extLst>
              </p:cNvPr>
              <p:cNvSpPr>
                <a:spLocks/>
              </p:cNvSpPr>
              <p:nvPr/>
            </p:nvSpPr>
            <p:spPr bwMode="auto">
              <a:xfrm>
                <a:off x="1597025" y="2779713"/>
                <a:ext cx="182563" cy="184150"/>
              </a:xfrm>
              <a:custGeom>
                <a:avLst/>
                <a:gdLst>
                  <a:gd name="T0" fmla="*/ 39 w 49"/>
                  <a:gd name="T1" fmla="*/ 27 h 49"/>
                  <a:gd name="T2" fmla="*/ 17 w 49"/>
                  <a:gd name="T3" fmla="*/ 29 h 49"/>
                  <a:gd name="T4" fmla="*/ 38 w 49"/>
                  <a:gd name="T5" fmla="*/ 4 h 49"/>
                  <a:gd name="T6" fmla="*/ 25 w 49"/>
                  <a:gd name="T7" fmla="*/ 0 h 49"/>
                  <a:gd name="T8" fmla="*/ 0 w 49"/>
                  <a:gd name="T9" fmla="*/ 25 h 49"/>
                  <a:gd name="T10" fmla="*/ 25 w 49"/>
                  <a:gd name="T11" fmla="*/ 49 h 49"/>
                  <a:gd name="T12" fmla="*/ 49 w 49"/>
                  <a:gd name="T13" fmla="*/ 25 h 49"/>
                  <a:gd name="T14" fmla="*/ 48 w 49"/>
                  <a:gd name="T15" fmla="*/ 17 h 49"/>
                  <a:gd name="T16" fmla="*/ 39 w 49"/>
                  <a:gd name="T17"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39" y="27"/>
                    </a:moveTo>
                    <a:cubicBezTo>
                      <a:pt x="17" y="29"/>
                      <a:pt x="17" y="29"/>
                      <a:pt x="17" y="29"/>
                    </a:cubicBezTo>
                    <a:cubicBezTo>
                      <a:pt x="38" y="4"/>
                      <a:pt x="38" y="4"/>
                      <a:pt x="38" y="4"/>
                    </a:cubicBezTo>
                    <a:cubicBezTo>
                      <a:pt x="34" y="2"/>
                      <a:pt x="30" y="0"/>
                      <a:pt x="25" y="0"/>
                    </a:cubicBezTo>
                    <a:cubicBezTo>
                      <a:pt x="11" y="0"/>
                      <a:pt x="0" y="11"/>
                      <a:pt x="0" y="25"/>
                    </a:cubicBezTo>
                    <a:cubicBezTo>
                      <a:pt x="0" y="38"/>
                      <a:pt x="11" y="49"/>
                      <a:pt x="25" y="49"/>
                    </a:cubicBezTo>
                    <a:cubicBezTo>
                      <a:pt x="38" y="49"/>
                      <a:pt x="49" y="38"/>
                      <a:pt x="49" y="25"/>
                    </a:cubicBezTo>
                    <a:cubicBezTo>
                      <a:pt x="49" y="22"/>
                      <a:pt x="49" y="19"/>
                      <a:pt x="48" y="17"/>
                    </a:cubicBezTo>
                    <a:lnTo>
                      <a:pt x="39" y="2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8" name="Freeform 27">
                <a:extLst>
                  <a:ext uri="{FF2B5EF4-FFF2-40B4-BE49-F238E27FC236}">
                    <a16:creationId xmlns:a16="http://schemas.microsoft.com/office/drawing/2014/main" id="{4F351114-39E5-4B50-9F02-C0B40CB65653}"/>
                  </a:ext>
                </a:extLst>
              </p:cNvPr>
              <p:cNvSpPr>
                <a:spLocks/>
              </p:cNvSpPr>
              <p:nvPr/>
            </p:nvSpPr>
            <p:spPr bwMode="auto">
              <a:xfrm>
                <a:off x="1420813" y="2603501"/>
                <a:ext cx="538163" cy="539750"/>
              </a:xfrm>
              <a:custGeom>
                <a:avLst/>
                <a:gdLst>
                  <a:gd name="T0" fmla="*/ 113 w 144"/>
                  <a:gd name="T1" fmla="*/ 45 h 144"/>
                  <a:gd name="T2" fmla="*/ 121 w 144"/>
                  <a:gd name="T3" fmla="*/ 72 h 144"/>
                  <a:gd name="T4" fmla="*/ 72 w 144"/>
                  <a:gd name="T5" fmla="*/ 121 h 144"/>
                  <a:gd name="T6" fmla="*/ 23 w 144"/>
                  <a:gd name="T7" fmla="*/ 72 h 144"/>
                  <a:gd name="T8" fmla="*/ 72 w 144"/>
                  <a:gd name="T9" fmla="*/ 23 h 144"/>
                  <a:gd name="T10" fmla="*/ 103 w 144"/>
                  <a:gd name="T11" fmla="*/ 34 h 144"/>
                  <a:gd name="T12" fmla="*/ 117 w 144"/>
                  <a:gd name="T13" fmla="*/ 16 h 144"/>
                  <a:gd name="T14" fmla="*/ 72 w 144"/>
                  <a:gd name="T15" fmla="*/ 0 h 144"/>
                  <a:gd name="T16" fmla="*/ 0 w 144"/>
                  <a:gd name="T17" fmla="*/ 72 h 144"/>
                  <a:gd name="T18" fmla="*/ 72 w 144"/>
                  <a:gd name="T19" fmla="*/ 144 h 144"/>
                  <a:gd name="T20" fmla="*/ 144 w 144"/>
                  <a:gd name="T21" fmla="*/ 72 h 144"/>
                  <a:gd name="T22" fmla="*/ 128 w 144"/>
                  <a:gd name="T23" fmla="*/ 27 h 144"/>
                  <a:gd name="T24" fmla="*/ 113 w 144"/>
                  <a:gd name="T25"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4">
                    <a:moveTo>
                      <a:pt x="113" y="45"/>
                    </a:moveTo>
                    <a:cubicBezTo>
                      <a:pt x="118" y="53"/>
                      <a:pt x="121" y="62"/>
                      <a:pt x="121" y="72"/>
                    </a:cubicBezTo>
                    <a:cubicBezTo>
                      <a:pt x="121" y="99"/>
                      <a:pt x="99" y="121"/>
                      <a:pt x="72" y="121"/>
                    </a:cubicBezTo>
                    <a:cubicBezTo>
                      <a:pt x="45" y="121"/>
                      <a:pt x="23" y="99"/>
                      <a:pt x="23" y="72"/>
                    </a:cubicBezTo>
                    <a:cubicBezTo>
                      <a:pt x="23" y="45"/>
                      <a:pt x="45" y="23"/>
                      <a:pt x="72" y="23"/>
                    </a:cubicBezTo>
                    <a:cubicBezTo>
                      <a:pt x="84" y="23"/>
                      <a:pt x="94" y="27"/>
                      <a:pt x="103" y="34"/>
                    </a:cubicBezTo>
                    <a:cubicBezTo>
                      <a:pt x="117" y="16"/>
                      <a:pt x="117" y="16"/>
                      <a:pt x="117" y="16"/>
                    </a:cubicBezTo>
                    <a:cubicBezTo>
                      <a:pt x="105" y="6"/>
                      <a:pt x="89" y="0"/>
                      <a:pt x="72" y="0"/>
                    </a:cubicBezTo>
                    <a:cubicBezTo>
                      <a:pt x="32" y="0"/>
                      <a:pt x="0" y="32"/>
                      <a:pt x="0" y="72"/>
                    </a:cubicBezTo>
                    <a:cubicBezTo>
                      <a:pt x="0" y="111"/>
                      <a:pt x="32" y="144"/>
                      <a:pt x="72" y="144"/>
                    </a:cubicBezTo>
                    <a:cubicBezTo>
                      <a:pt x="111" y="144"/>
                      <a:pt x="144" y="111"/>
                      <a:pt x="144" y="72"/>
                    </a:cubicBezTo>
                    <a:cubicBezTo>
                      <a:pt x="144" y="55"/>
                      <a:pt x="138" y="39"/>
                      <a:pt x="128" y="27"/>
                    </a:cubicBezTo>
                    <a:lnTo>
                      <a:pt x="113" y="45"/>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9" name="Freeform 28">
                <a:extLst>
                  <a:ext uri="{FF2B5EF4-FFF2-40B4-BE49-F238E27FC236}">
                    <a16:creationId xmlns:a16="http://schemas.microsoft.com/office/drawing/2014/main" id="{3CA9F99D-6A85-4381-B285-E266023D4102}"/>
                  </a:ext>
                </a:extLst>
              </p:cNvPr>
              <p:cNvSpPr>
                <a:spLocks/>
              </p:cNvSpPr>
              <p:nvPr/>
            </p:nvSpPr>
            <p:spPr bwMode="auto">
              <a:xfrm>
                <a:off x="1660525" y="2441576"/>
                <a:ext cx="374650" cy="447675"/>
              </a:xfrm>
              <a:custGeom>
                <a:avLst/>
                <a:gdLst>
                  <a:gd name="T0" fmla="*/ 236 w 236"/>
                  <a:gd name="T1" fmla="*/ 50 h 282"/>
                  <a:gd name="T2" fmla="*/ 181 w 236"/>
                  <a:gd name="T3" fmla="*/ 55 h 282"/>
                  <a:gd name="T4" fmla="*/ 177 w 236"/>
                  <a:gd name="T5" fmla="*/ 0 h 282"/>
                  <a:gd name="T6" fmla="*/ 132 w 236"/>
                  <a:gd name="T7" fmla="*/ 55 h 282"/>
                  <a:gd name="T8" fmla="*/ 127 w 236"/>
                  <a:gd name="T9" fmla="*/ 95 h 282"/>
                  <a:gd name="T10" fmla="*/ 5 w 236"/>
                  <a:gd name="T11" fmla="*/ 248 h 282"/>
                  <a:gd name="T12" fmla="*/ 0 w 236"/>
                  <a:gd name="T13" fmla="*/ 282 h 282"/>
                  <a:gd name="T14" fmla="*/ 33 w 236"/>
                  <a:gd name="T15" fmla="*/ 270 h 282"/>
                  <a:gd name="T16" fmla="*/ 156 w 236"/>
                  <a:gd name="T17" fmla="*/ 116 h 282"/>
                  <a:gd name="T18" fmla="*/ 193 w 236"/>
                  <a:gd name="T19" fmla="*/ 104 h 282"/>
                  <a:gd name="T20" fmla="*/ 236 w 236"/>
                  <a:gd name="T21" fmla="*/ 5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82">
                    <a:moveTo>
                      <a:pt x="236" y="50"/>
                    </a:moveTo>
                    <a:lnTo>
                      <a:pt x="181" y="55"/>
                    </a:lnTo>
                    <a:lnTo>
                      <a:pt x="177" y="0"/>
                    </a:lnTo>
                    <a:lnTo>
                      <a:pt x="132" y="55"/>
                    </a:lnTo>
                    <a:lnTo>
                      <a:pt x="127" y="95"/>
                    </a:lnTo>
                    <a:lnTo>
                      <a:pt x="5" y="248"/>
                    </a:lnTo>
                    <a:lnTo>
                      <a:pt x="0" y="282"/>
                    </a:lnTo>
                    <a:lnTo>
                      <a:pt x="33" y="270"/>
                    </a:lnTo>
                    <a:lnTo>
                      <a:pt x="156" y="116"/>
                    </a:lnTo>
                    <a:lnTo>
                      <a:pt x="193" y="104"/>
                    </a:lnTo>
                    <a:lnTo>
                      <a:pt x="236" y="50"/>
                    </a:lnTo>
                    <a:close/>
                  </a:path>
                </a:pathLst>
              </a:custGeom>
              <a:solidFill>
                <a:srgbClr val="4E5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gr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4" y="1391038"/>
            <a:ext cx="9498520" cy="5067300"/>
          </a:xfrm>
          <a:prstGeom prst="rect">
            <a:avLst/>
          </a:prstGeom>
        </p:spPr>
        <p:txBody>
          <a:bodyPr/>
          <a:lstStyle>
            <a:lvl1pPr marL="0" indent="0">
              <a:lnSpc>
                <a:spcPct val="100000"/>
              </a:lnSpc>
              <a:defRPr sz="1800" b="0"/>
            </a:lvl1pPr>
            <a:lvl2pPr marL="0">
              <a:defRPr sz="1800"/>
            </a:lvl2pPr>
            <a:lvl3pPr>
              <a:defRPr sz="1600"/>
            </a:lvl3pPr>
            <a:lvl4pPr>
              <a:spcAft>
                <a:spcPts val="600"/>
              </a:spcAft>
              <a:defRPr sz="1400"/>
            </a:lvl4pPr>
            <a:lvl5pPr>
              <a:spcAft>
                <a:spcPts val="600"/>
              </a:spcAft>
              <a:defRPr/>
            </a:lvl5pPr>
          </a:lstStyle>
          <a:p>
            <a:pPr lvl="0"/>
            <a:r>
              <a:rPr lang="en-US"/>
              <a:t>Click to enter the content</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4D1B0B68-AA7E-4578-B3E7-75E441B35215}"/>
              </a:ext>
            </a:extLst>
          </p:cNvPr>
          <p:cNvSpPr txBox="1"/>
          <p:nvPr userDrawn="1"/>
        </p:nvSpPr>
        <p:spPr>
          <a:xfrm>
            <a:off x="383949" y="447222"/>
            <a:ext cx="5725926"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all" baseline="0">
                <a:solidFill>
                  <a:schemeClr val="tx1"/>
                </a:solidFill>
                <a:latin typeface="+mj-lt"/>
                <a:ea typeface="+mj-ea"/>
                <a:cs typeface="+mj-cs"/>
              </a:rPr>
              <a:t>Module </a:t>
            </a:r>
            <a:r>
              <a:rPr lang="en-US" sz="3600" b="0" kern="1200" cap="all" baseline="0">
                <a:solidFill>
                  <a:srgbClr val="A700E6"/>
                </a:solidFill>
                <a:latin typeface="+mj-lt"/>
                <a:ea typeface="+mj-ea"/>
                <a:cs typeface="+mj-cs"/>
              </a:rPr>
              <a:t>Objectives</a:t>
            </a:r>
          </a:p>
        </p:txBody>
      </p:sp>
      <p:sp>
        <p:nvSpPr>
          <p:cNvPr id="7" name="TextBox 6">
            <a:extLst>
              <a:ext uri="{FF2B5EF4-FFF2-40B4-BE49-F238E27FC236}">
                <a16:creationId xmlns:a16="http://schemas.microsoft.com/office/drawing/2014/main" id="{EC2B06FF-AE37-482C-868A-286529D9EC8B}"/>
              </a:ext>
            </a:extLst>
          </p:cNvPr>
          <p:cNvSpPr txBox="1"/>
          <p:nvPr userDrawn="1"/>
        </p:nvSpPr>
        <p:spPr>
          <a:xfrm>
            <a:off x="468086" y="933874"/>
            <a:ext cx="5935920" cy="353943"/>
          </a:xfrm>
          <a:prstGeom prst="rect">
            <a:avLst/>
          </a:prstGeom>
          <a:noFill/>
        </p:spPr>
        <p:txBody>
          <a:bodyPr wrap="none" lIns="0" tIns="0" rIns="0" bIns="45720" rtlCol="0">
            <a:spAutoFit/>
          </a:bodyPr>
          <a:lstStyle/>
          <a:p>
            <a:pPr lvl="0"/>
            <a:r>
              <a:rPr lang="en-US" sz="2000" b="1">
                <a:solidFill>
                  <a:schemeClr val="tx1"/>
                </a:solidFill>
              </a:rPr>
              <a:t>At the end of this module, you should be able to:</a:t>
            </a:r>
          </a:p>
        </p:txBody>
      </p:sp>
      <p:sp>
        <p:nvSpPr>
          <p:cNvPr id="12" name="Rectangle 11">
            <a:extLst>
              <a:ext uri="{FF2B5EF4-FFF2-40B4-BE49-F238E27FC236}">
                <a16:creationId xmlns:a16="http://schemas.microsoft.com/office/drawing/2014/main" id="{382474FE-D537-4323-AE99-752281986EA8}"/>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807352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11 - Abstract Image">
    <p:bg>
      <p:bgPr>
        <a:solidFill>
          <a:srgbClr val="460073"/>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4DD8FC7-94DD-4714-AE53-7CDC662B804F}"/>
              </a:ext>
            </a:extLst>
          </p:cNvPr>
          <p:cNvSpPr>
            <a:spLocks noGrp="1"/>
          </p:cNvSpPr>
          <p:nvPr>
            <p:ph type="ctrTitle" hasCustomPrompt="1"/>
          </p:nvPr>
        </p:nvSpPr>
        <p:spPr>
          <a:xfrm>
            <a:off x="1149093" y="828676"/>
            <a:ext cx="7997521" cy="3429000"/>
          </a:xfrm>
          <a:prstGeom prst="rect">
            <a:avLst/>
          </a:prstGeom>
        </p:spPr>
        <p:txBody>
          <a:bodyPr anchor="b"/>
          <a:lstStyle>
            <a:lvl1pPr algn="l">
              <a:lnSpc>
                <a:spcPct val="90000"/>
              </a:lnSpc>
              <a:defRPr sz="6000" cap="none" baseline="0">
                <a:solidFill>
                  <a:schemeClr val="bg1"/>
                </a:solidFill>
              </a:defRPr>
            </a:lvl1pPr>
          </a:lstStyle>
          <a:p>
            <a:r>
              <a:rPr lang="en-US"/>
              <a:t>Place presentation title here in sentence case, max 3 lines </a:t>
            </a:r>
          </a:p>
        </p:txBody>
      </p:sp>
      <p:sp>
        <p:nvSpPr>
          <p:cNvPr id="14" name="Subtitle 2">
            <a:extLst>
              <a:ext uri="{FF2B5EF4-FFF2-40B4-BE49-F238E27FC236}">
                <a16:creationId xmlns:a16="http://schemas.microsoft.com/office/drawing/2014/main" id="{6B8A89FA-D1A9-4169-9FBA-7AB010D8B235}"/>
              </a:ext>
            </a:extLst>
          </p:cNvPr>
          <p:cNvSpPr>
            <a:spLocks noGrp="1"/>
          </p:cNvSpPr>
          <p:nvPr>
            <p:ph type="subTitle" idx="1" hasCustomPrompt="1"/>
          </p:nvPr>
        </p:nvSpPr>
        <p:spPr>
          <a:xfrm>
            <a:off x="1149093" y="4448175"/>
            <a:ext cx="6884561" cy="1092845"/>
          </a:xfrm>
          <a:prstGeom prst="rect">
            <a:avLst/>
          </a:prstGeom>
        </p:spPr>
        <p:txBody>
          <a:bodyPr/>
          <a:lstStyle>
            <a:lvl1pPr marL="0" indent="0" algn="l">
              <a:lnSpc>
                <a:spcPct val="90000"/>
              </a:lnSpc>
              <a:spcAft>
                <a:spcPts val="0"/>
              </a:spcAft>
              <a:buNone/>
              <a:defRPr sz="2400" b="0" i="0" cap="none" spc="0" baseline="0">
                <a:solidFill>
                  <a:srgbClr val="E6DCFF"/>
                </a:solidFill>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p>
        </p:txBody>
      </p:sp>
      <p:pic>
        <p:nvPicPr>
          <p:cNvPr id="15" name="Graphic 5">
            <a:extLst>
              <a:ext uri="{FF2B5EF4-FFF2-40B4-BE49-F238E27FC236}">
                <a16:creationId xmlns:a16="http://schemas.microsoft.com/office/drawing/2014/main" id="{93D8B69F-73C3-4912-B39D-DF7F62A2D0D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9152644" y="5588460"/>
            <a:ext cx="1884233" cy="498015"/>
          </a:xfrm>
          <a:prstGeom prst="rect">
            <a:avLst/>
          </a:prstGeom>
        </p:spPr>
      </p:pic>
      <p:sp>
        <p:nvSpPr>
          <p:cNvPr id="16" name="TextBox 15">
            <a:extLst>
              <a:ext uri="{FF2B5EF4-FFF2-40B4-BE49-F238E27FC236}">
                <a16:creationId xmlns:a16="http://schemas.microsoft.com/office/drawing/2014/main" id="{B7E5FE53-3428-4C65-B758-15E319A98235}"/>
              </a:ext>
            </a:extLst>
          </p:cNvPr>
          <p:cNvSpPr txBox="1"/>
          <p:nvPr userDrawn="1"/>
        </p:nvSpPr>
        <p:spPr>
          <a:xfrm>
            <a:off x="1149093" y="5959153"/>
            <a:ext cx="3102015" cy="115747"/>
          </a:xfrm>
          <a:prstGeom prst="rect">
            <a:avLst/>
          </a:prstGeom>
          <a:noFill/>
        </p:spPr>
        <p:txBody>
          <a:bodyPr wrap="squar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GB" sz="800">
                <a:solidFill>
                  <a:schemeClr val="bg1"/>
                </a:solidFill>
              </a:rPr>
              <a:t>Copyright © 2020 Accenture. All rights reserved.</a:t>
            </a:r>
            <a:endParaRPr lang="en-US" sz="800">
              <a:solidFill>
                <a:schemeClr val="bg1"/>
              </a:solidFill>
            </a:endParaRPr>
          </a:p>
          <a:p>
            <a:pPr algn="r" defTabSz="228600">
              <a:spcAft>
                <a:spcPts val="1200"/>
              </a:spcAft>
            </a:pPr>
            <a:endParaRPr lang="en-US" noProof="0">
              <a:solidFill>
                <a:schemeClr val="bg1"/>
              </a:solidFill>
            </a:endParaRPr>
          </a:p>
        </p:txBody>
      </p:sp>
      <p:sp>
        <p:nvSpPr>
          <p:cNvPr id="17" name="TextBox 16">
            <a:extLst>
              <a:ext uri="{FF2B5EF4-FFF2-40B4-BE49-F238E27FC236}">
                <a16:creationId xmlns:a16="http://schemas.microsoft.com/office/drawing/2014/main" id="{9A9043B7-4057-42D4-9450-182A3D6BB4D0}"/>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a:solidFill>
                  <a:schemeClr val="bg1"/>
                </a:solidFill>
              </a:rPr>
              <a:t>Learning and Knowledge Management</a:t>
            </a:r>
          </a:p>
        </p:txBody>
      </p:sp>
    </p:spTree>
    <p:extLst>
      <p:ext uri="{BB962C8B-B14F-4D97-AF65-F5344CB8AC3E}">
        <p14:creationId xmlns:p14="http://schemas.microsoft.com/office/powerpoint/2010/main" val="399750134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Module Summar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D98C605-F339-41FA-8E7C-E8627B28F8A0}"/>
              </a:ext>
            </a:extLst>
          </p:cNvPr>
          <p:cNvGrpSpPr/>
          <p:nvPr userDrawn="1"/>
        </p:nvGrpSpPr>
        <p:grpSpPr>
          <a:xfrm>
            <a:off x="9282456" y="1517156"/>
            <a:ext cx="2572553" cy="2237009"/>
            <a:chOff x="7196318" y="2301786"/>
            <a:chExt cx="889083" cy="773118"/>
          </a:xfrm>
        </p:grpSpPr>
        <p:pic>
          <p:nvPicPr>
            <p:cNvPr id="8" name="Picture 19">
              <a:extLst>
                <a:ext uri="{FF2B5EF4-FFF2-40B4-BE49-F238E27FC236}">
                  <a16:creationId xmlns:a16="http://schemas.microsoft.com/office/drawing/2014/main" id="{95671EEE-51CD-4D1C-8970-D3BB5F6AA6B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96318" y="2965697"/>
              <a:ext cx="889083" cy="10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a:extLst>
                <a:ext uri="{FF2B5EF4-FFF2-40B4-BE49-F238E27FC236}">
                  <a16:creationId xmlns:a16="http://schemas.microsoft.com/office/drawing/2014/main" id="{D02568B1-DB4F-433E-A8D5-733A28D050F4}"/>
                </a:ext>
              </a:extLst>
            </p:cNvPr>
            <p:cNvGrpSpPr/>
            <p:nvPr/>
          </p:nvGrpSpPr>
          <p:grpSpPr>
            <a:xfrm>
              <a:off x="7402731" y="2301786"/>
              <a:ext cx="543219" cy="620422"/>
              <a:chOff x="1420813" y="2441576"/>
              <a:chExt cx="614362" cy="701675"/>
            </a:xfrm>
          </p:grpSpPr>
          <p:sp>
            <p:nvSpPr>
              <p:cNvPr id="10" name="Freeform 26">
                <a:extLst>
                  <a:ext uri="{FF2B5EF4-FFF2-40B4-BE49-F238E27FC236}">
                    <a16:creationId xmlns:a16="http://schemas.microsoft.com/office/drawing/2014/main" id="{A0F6F83F-EA34-40CD-A03C-D1CFFDB9BC03}"/>
                  </a:ext>
                </a:extLst>
              </p:cNvPr>
              <p:cNvSpPr>
                <a:spLocks/>
              </p:cNvSpPr>
              <p:nvPr/>
            </p:nvSpPr>
            <p:spPr bwMode="auto">
              <a:xfrm>
                <a:off x="1597025" y="2779713"/>
                <a:ext cx="182563" cy="184150"/>
              </a:xfrm>
              <a:custGeom>
                <a:avLst/>
                <a:gdLst>
                  <a:gd name="T0" fmla="*/ 39 w 49"/>
                  <a:gd name="T1" fmla="*/ 27 h 49"/>
                  <a:gd name="T2" fmla="*/ 17 w 49"/>
                  <a:gd name="T3" fmla="*/ 29 h 49"/>
                  <a:gd name="T4" fmla="*/ 38 w 49"/>
                  <a:gd name="T5" fmla="*/ 4 h 49"/>
                  <a:gd name="T6" fmla="*/ 25 w 49"/>
                  <a:gd name="T7" fmla="*/ 0 h 49"/>
                  <a:gd name="T8" fmla="*/ 0 w 49"/>
                  <a:gd name="T9" fmla="*/ 25 h 49"/>
                  <a:gd name="T10" fmla="*/ 25 w 49"/>
                  <a:gd name="T11" fmla="*/ 49 h 49"/>
                  <a:gd name="T12" fmla="*/ 49 w 49"/>
                  <a:gd name="T13" fmla="*/ 25 h 49"/>
                  <a:gd name="T14" fmla="*/ 48 w 49"/>
                  <a:gd name="T15" fmla="*/ 17 h 49"/>
                  <a:gd name="T16" fmla="*/ 39 w 49"/>
                  <a:gd name="T17"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39" y="27"/>
                    </a:moveTo>
                    <a:cubicBezTo>
                      <a:pt x="17" y="29"/>
                      <a:pt x="17" y="29"/>
                      <a:pt x="17" y="29"/>
                    </a:cubicBezTo>
                    <a:cubicBezTo>
                      <a:pt x="38" y="4"/>
                      <a:pt x="38" y="4"/>
                      <a:pt x="38" y="4"/>
                    </a:cubicBezTo>
                    <a:cubicBezTo>
                      <a:pt x="34" y="2"/>
                      <a:pt x="30" y="0"/>
                      <a:pt x="25" y="0"/>
                    </a:cubicBezTo>
                    <a:cubicBezTo>
                      <a:pt x="11" y="0"/>
                      <a:pt x="0" y="11"/>
                      <a:pt x="0" y="25"/>
                    </a:cubicBezTo>
                    <a:cubicBezTo>
                      <a:pt x="0" y="38"/>
                      <a:pt x="11" y="49"/>
                      <a:pt x="25" y="49"/>
                    </a:cubicBezTo>
                    <a:cubicBezTo>
                      <a:pt x="38" y="49"/>
                      <a:pt x="49" y="38"/>
                      <a:pt x="49" y="25"/>
                    </a:cubicBezTo>
                    <a:cubicBezTo>
                      <a:pt x="49" y="22"/>
                      <a:pt x="49" y="19"/>
                      <a:pt x="48" y="17"/>
                    </a:cubicBezTo>
                    <a:lnTo>
                      <a:pt x="39" y="2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1" name="Freeform 27">
                <a:extLst>
                  <a:ext uri="{FF2B5EF4-FFF2-40B4-BE49-F238E27FC236}">
                    <a16:creationId xmlns:a16="http://schemas.microsoft.com/office/drawing/2014/main" id="{CBBBB8A2-C2E7-4563-A8F2-836920A0FD54}"/>
                  </a:ext>
                </a:extLst>
              </p:cNvPr>
              <p:cNvSpPr>
                <a:spLocks/>
              </p:cNvSpPr>
              <p:nvPr/>
            </p:nvSpPr>
            <p:spPr bwMode="auto">
              <a:xfrm>
                <a:off x="1420813" y="2603501"/>
                <a:ext cx="538163" cy="539750"/>
              </a:xfrm>
              <a:custGeom>
                <a:avLst/>
                <a:gdLst>
                  <a:gd name="T0" fmla="*/ 113 w 144"/>
                  <a:gd name="T1" fmla="*/ 45 h 144"/>
                  <a:gd name="T2" fmla="*/ 121 w 144"/>
                  <a:gd name="T3" fmla="*/ 72 h 144"/>
                  <a:gd name="T4" fmla="*/ 72 w 144"/>
                  <a:gd name="T5" fmla="*/ 121 h 144"/>
                  <a:gd name="T6" fmla="*/ 23 w 144"/>
                  <a:gd name="T7" fmla="*/ 72 h 144"/>
                  <a:gd name="T8" fmla="*/ 72 w 144"/>
                  <a:gd name="T9" fmla="*/ 23 h 144"/>
                  <a:gd name="T10" fmla="*/ 103 w 144"/>
                  <a:gd name="T11" fmla="*/ 34 h 144"/>
                  <a:gd name="T12" fmla="*/ 117 w 144"/>
                  <a:gd name="T13" fmla="*/ 16 h 144"/>
                  <a:gd name="T14" fmla="*/ 72 w 144"/>
                  <a:gd name="T15" fmla="*/ 0 h 144"/>
                  <a:gd name="T16" fmla="*/ 0 w 144"/>
                  <a:gd name="T17" fmla="*/ 72 h 144"/>
                  <a:gd name="T18" fmla="*/ 72 w 144"/>
                  <a:gd name="T19" fmla="*/ 144 h 144"/>
                  <a:gd name="T20" fmla="*/ 144 w 144"/>
                  <a:gd name="T21" fmla="*/ 72 h 144"/>
                  <a:gd name="T22" fmla="*/ 128 w 144"/>
                  <a:gd name="T23" fmla="*/ 27 h 144"/>
                  <a:gd name="T24" fmla="*/ 113 w 144"/>
                  <a:gd name="T25"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4">
                    <a:moveTo>
                      <a:pt x="113" y="45"/>
                    </a:moveTo>
                    <a:cubicBezTo>
                      <a:pt x="118" y="53"/>
                      <a:pt x="121" y="62"/>
                      <a:pt x="121" y="72"/>
                    </a:cubicBezTo>
                    <a:cubicBezTo>
                      <a:pt x="121" y="99"/>
                      <a:pt x="99" y="121"/>
                      <a:pt x="72" y="121"/>
                    </a:cubicBezTo>
                    <a:cubicBezTo>
                      <a:pt x="45" y="121"/>
                      <a:pt x="23" y="99"/>
                      <a:pt x="23" y="72"/>
                    </a:cubicBezTo>
                    <a:cubicBezTo>
                      <a:pt x="23" y="45"/>
                      <a:pt x="45" y="23"/>
                      <a:pt x="72" y="23"/>
                    </a:cubicBezTo>
                    <a:cubicBezTo>
                      <a:pt x="84" y="23"/>
                      <a:pt x="94" y="27"/>
                      <a:pt x="103" y="34"/>
                    </a:cubicBezTo>
                    <a:cubicBezTo>
                      <a:pt x="117" y="16"/>
                      <a:pt x="117" y="16"/>
                      <a:pt x="117" y="16"/>
                    </a:cubicBezTo>
                    <a:cubicBezTo>
                      <a:pt x="105" y="6"/>
                      <a:pt x="89" y="0"/>
                      <a:pt x="72" y="0"/>
                    </a:cubicBezTo>
                    <a:cubicBezTo>
                      <a:pt x="32" y="0"/>
                      <a:pt x="0" y="32"/>
                      <a:pt x="0" y="72"/>
                    </a:cubicBezTo>
                    <a:cubicBezTo>
                      <a:pt x="0" y="111"/>
                      <a:pt x="32" y="144"/>
                      <a:pt x="72" y="144"/>
                    </a:cubicBezTo>
                    <a:cubicBezTo>
                      <a:pt x="111" y="144"/>
                      <a:pt x="144" y="111"/>
                      <a:pt x="144" y="72"/>
                    </a:cubicBezTo>
                    <a:cubicBezTo>
                      <a:pt x="144" y="55"/>
                      <a:pt x="138" y="39"/>
                      <a:pt x="128" y="27"/>
                    </a:cubicBezTo>
                    <a:lnTo>
                      <a:pt x="113" y="45"/>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2" name="Freeform 28">
                <a:extLst>
                  <a:ext uri="{FF2B5EF4-FFF2-40B4-BE49-F238E27FC236}">
                    <a16:creationId xmlns:a16="http://schemas.microsoft.com/office/drawing/2014/main" id="{ED29AF4C-E23F-482F-B146-4E166B03F236}"/>
                  </a:ext>
                </a:extLst>
              </p:cNvPr>
              <p:cNvSpPr>
                <a:spLocks/>
              </p:cNvSpPr>
              <p:nvPr/>
            </p:nvSpPr>
            <p:spPr bwMode="auto">
              <a:xfrm>
                <a:off x="1660525" y="2441576"/>
                <a:ext cx="374650" cy="447675"/>
              </a:xfrm>
              <a:custGeom>
                <a:avLst/>
                <a:gdLst>
                  <a:gd name="T0" fmla="*/ 236 w 236"/>
                  <a:gd name="T1" fmla="*/ 50 h 282"/>
                  <a:gd name="T2" fmla="*/ 181 w 236"/>
                  <a:gd name="T3" fmla="*/ 55 h 282"/>
                  <a:gd name="T4" fmla="*/ 177 w 236"/>
                  <a:gd name="T5" fmla="*/ 0 h 282"/>
                  <a:gd name="T6" fmla="*/ 132 w 236"/>
                  <a:gd name="T7" fmla="*/ 55 h 282"/>
                  <a:gd name="T8" fmla="*/ 127 w 236"/>
                  <a:gd name="T9" fmla="*/ 95 h 282"/>
                  <a:gd name="T10" fmla="*/ 5 w 236"/>
                  <a:gd name="T11" fmla="*/ 248 h 282"/>
                  <a:gd name="T12" fmla="*/ 0 w 236"/>
                  <a:gd name="T13" fmla="*/ 282 h 282"/>
                  <a:gd name="T14" fmla="*/ 33 w 236"/>
                  <a:gd name="T15" fmla="*/ 270 h 282"/>
                  <a:gd name="T16" fmla="*/ 156 w 236"/>
                  <a:gd name="T17" fmla="*/ 116 h 282"/>
                  <a:gd name="T18" fmla="*/ 193 w 236"/>
                  <a:gd name="T19" fmla="*/ 104 h 282"/>
                  <a:gd name="T20" fmla="*/ 236 w 236"/>
                  <a:gd name="T21" fmla="*/ 5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82">
                    <a:moveTo>
                      <a:pt x="236" y="50"/>
                    </a:moveTo>
                    <a:lnTo>
                      <a:pt x="181" y="55"/>
                    </a:lnTo>
                    <a:lnTo>
                      <a:pt x="177" y="0"/>
                    </a:lnTo>
                    <a:lnTo>
                      <a:pt x="132" y="55"/>
                    </a:lnTo>
                    <a:lnTo>
                      <a:pt x="127" y="95"/>
                    </a:lnTo>
                    <a:lnTo>
                      <a:pt x="5" y="248"/>
                    </a:lnTo>
                    <a:lnTo>
                      <a:pt x="0" y="282"/>
                    </a:lnTo>
                    <a:lnTo>
                      <a:pt x="33" y="270"/>
                    </a:lnTo>
                    <a:lnTo>
                      <a:pt x="156" y="116"/>
                    </a:lnTo>
                    <a:lnTo>
                      <a:pt x="193" y="104"/>
                    </a:lnTo>
                    <a:lnTo>
                      <a:pt x="236" y="50"/>
                    </a:lnTo>
                    <a:close/>
                  </a:path>
                </a:pathLst>
              </a:custGeom>
              <a:solidFill>
                <a:srgbClr val="4E5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gr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1391038"/>
            <a:ext cx="9498521" cy="5067300"/>
          </a:xfrm>
          <a:prstGeom prst="rect">
            <a:avLst/>
          </a:prstGeom>
        </p:spPr>
        <p:txBody>
          <a:bodyPr/>
          <a:lstStyle>
            <a:lvl1pPr marL="0" indent="0">
              <a:lnSpc>
                <a:spcPct val="100000"/>
              </a:lnSpc>
              <a:defRPr sz="1800" b="0"/>
            </a:lvl1pPr>
            <a:lvl2pPr marL="0">
              <a:defRPr sz="1800"/>
            </a:lvl2pPr>
            <a:lvl3pPr>
              <a:defRPr sz="1600"/>
            </a:lvl3pPr>
            <a:lvl4pPr>
              <a:spcAft>
                <a:spcPts val="600"/>
              </a:spcAft>
              <a:defRPr sz="1400"/>
            </a:lvl4pPr>
            <a:lvl5pPr>
              <a:spcAft>
                <a:spcPts val="600"/>
              </a:spcAft>
              <a:defRPr/>
            </a:lvl5pPr>
          </a:lstStyle>
          <a:p>
            <a:pPr lvl="0"/>
            <a:r>
              <a:rPr lang="en-US"/>
              <a:t>Click to enter the content</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4D1B0B68-AA7E-4578-B3E7-75E441B35215}"/>
              </a:ext>
            </a:extLst>
          </p:cNvPr>
          <p:cNvSpPr txBox="1"/>
          <p:nvPr userDrawn="1"/>
        </p:nvSpPr>
        <p:spPr>
          <a:xfrm>
            <a:off x="383949" y="447222"/>
            <a:ext cx="5090561"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all" baseline="0">
                <a:solidFill>
                  <a:schemeClr val="tx1"/>
                </a:solidFill>
                <a:latin typeface="+mj-lt"/>
                <a:ea typeface="+mj-ea"/>
                <a:cs typeface="+mj-cs"/>
              </a:rPr>
              <a:t>Module </a:t>
            </a:r>
            <a:r>
              <a:rPr lang="en-US" sz="3600" b="0" kern="1200" cap="all" baseline="0">
                <a:solidFill>
                  <a:srgbClr val="A700E6"/>
                </a:solidFill>
                <a:latin typeface="+mj-lt"/>
                <a:ea typeface="+mj-ea"/>
                <a:cs typeface="+mj-cs"/>
              </a:rPr>
              <a:t>Summary</a:t>
            </a:r>
          </a:p>
        </p:txBody>
      </p:sp>
      <p:sp>
        <p:nvSpPr>
          <p:cNvPr id="7" name="TextBox 6">
            <a:extLst>
              <a:ext uri="{FF2B5EF4-FFF2-40B4-BE49-F238E27FC236}">
                <a16:creationId xmlns:a16="http://schemas.microsoft.com/office/drawing/2014/main" id="{EC2B06FF-AE37-482C-868A-286529D9EC8B}"/>
              </a:ext>
            </a:extLst>
          </p:cNvPr>
          <p:cNvSpPr txBox="1"/>
          <p:nvPr userDrawn="1"/>
        </p:nvSpPr>
        <p:spPr>
          <a:xfrm>
            <a:off x="468086" y="933874"/>
            <a:ext cx="3393686" cy="353943"/>
          </a:xfrm>
          <a:prstGeom prst="rect">
            <a:avLst/>
          </a:prstGeom>
          <a:noFill/>
        </p:spPr>
        <p:txBody>
          <a:bodyPr wrap="none" lIns="0" tIns="0" rIns="0" bIns="45720" rtlCol="0">
            <a:spAutoFit/>
          </a:bodyPr>
          <a:lstStyle/>
          <a:p>
            <a:pPr lvl="0"/>
            <a:r>
              <a:rPr lang="en-US" sz="2000" b="1">
                <a:solidFill>
                  <a:schemeClr val="tx1"/>
                </a:solidFill>
              </a:rPr>
              <a:t>Now, you should be able to:</a:t>
            </a:r>
          </a:p>
        </p:txBody>
      </p:sp>
      <p:sp>
        <p:nvSpPr>
          <p:cNvPr id="15" name="Rectangle 14">
            <a:extLst>
              <a:ext uri="{FF2B5EF4-FFF2-40B4-BE49-F238E27FC236}">
                <a16:creationId xmlns:a16="http://schemas.microsoft.com/office/drawing/2014/main" id="{00761A54-E216-401E-AC66-9FF0A823E320}"/>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91689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a:xfrm>
            <a:off x="1185" y="0"/>
            <a:ext cx="12189630" cy="6858000"/>
          </a:xfrm>
          <a:prstGeom prst="rect">
            <a:avLst/>
          </a:prstGeom>
        </p:spPr>
      </p:pic>
      <p:sp>
        <p:nvSpPr>
          <p:cNvPr id="13" name="Text Placeholder 8">
            <a:extLst>
              <a:ext uri="{FF2B5EF4-FFF2-40B4-BE49-F238E27FC236}">
                <a16:creationId xmlns:a16="http://schemas.microsoft.com/office/drawing/2014/main" id="{8F633B1D-4656-49D2-B988-2E4574B0771F}"/>
              </a:ext>
            </a:extLst>
          </p:cNvPr>
          <p:cNvSpPr>
            <a:spLocks noGrp="1"/>
          </p:cNvSpPr>
          <p:nvPr>
            <p:ph type="body" sz="quarter" idx="16" hasCustomPrompt="1"/>
          </p:nvPr>
        </p:nvSpPr>
        <p:spPr>
          <a:xfrm>
            <a:off x="1143000" y="4610099"/>
            <a:ext cx="4953000" cy="1474215"/>
          </a:xfrm>
          <a:prstGeom prst="rect">
            <a:avLst/>
          </a:prstGeom>
        </p:spPr>
        <p:txBody>
          <a:bodyPr/>
          <a:lstStyle>
            <a:lvl1pPr marL="0" indent="0">
              <a:lnSpc>
                <a:spcPct val="90000"/>
              </a:lnSpc>
              <a:spcAft>
                <a:spcPts val="600"/>
              </a:spcAft>
              <a:buNone/>
              <a:defRPr sz="2400" cap="none" baseline="0">
                <a:latin typeface="Palatino Linotype" panose="02040502050505030304" pitchFamily="18" charset="0"/>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a:t>Place subtitle here in Palatino Linotype 24pt</a:t>
            </a:r>
            <a:endParaRPr lang="en-US"/>
          </a:p>
        </p:txBody>
      </p:sp>
      <p:sp>
        <p:nvSpPr>
          <p:cNvPr id="15" name="Picture Placeholder 18">
            <a:extLst>
              <a:ext uri="{FF2B5EF4-FFF2-40B4-BE49-F238E27FC236}">
                <a16:creationId xmlns:a16="http://schemas.microsoft.com/office/drawing/2014/main" id="{4405C078-EFF6-47FC-A621-6248062F835A}"/>
              </a:ext>
            </a:extLst>
          </p:cNvPr>
          <p:cNvSpPr>
            <a:spLocks noGrp="1"/>
          </p:cNvSpPr>
          <p:nvPr>
            <p:ph type="pic" sz="quarter" idx="13" hasCustomPrompt="1"/>
          </p:nvPr>
        </p:nvSpPr>
        <p:spPr>
          <a:xfrm>
            <a:off x="6858000" y="381000"/>
            <a:ext cx="4953000" cy="5703315"/>
          </a:xfrm>
          <a:prstGeom prst="rect">
            <a:avLst/>
          </a:prstGeom>
          <a:noFill/>
        </p:spPr>
        <p:txBody>
          <a:bodyPr tIns="274320" bIns="274320" anchor="ctr"/>
          <a:lstStyle>
            <a:lvl1pPr marL="0" indent="0" algn="ctr">
              <a:buNone/>
              <a:defRPr sz="1400" b="0" cap="none" baseline="0">
                <a:solidFill>
                  <a:schemeClr val="tx1"/>
                </a:solidFill>
              </a:defRPr>
            </a:lvl1pPr>
          </a:lstStyle>
          <a:p>
            <a:r>
              <a:rPr lang="en-GB"/>
              <a:t>Add image, then ‘Send to Back’</a:t>
            </a:r>
            <a:endParaRPr lang="en-US"/>
          </a:p>
        </p:txBody>
      </p:sp>
      <p:sp>
        <p:nvSpPr>
          <p:cNvPr id="16" name="Title 1">
            <a:extLst>
              <a:ext uri="{FF2B5EF4-FFF2-40B4-BE49-F238E27FC236}">
                <a16:creationId xmlns:a16="http://schemas.microsoft.com/office/drawing/2014/main" id="{F44D3C74-F932-479D-A637-B56161A70D71}"/>
              </a:ext>
            </a:extLst>
          </p:cNvPr>
          <p:cNvSpPr>
            <a:spLocks noGrp="1"/>
          </p:cNvSpPr>
          <p:nvPr>
            <p:ph type="title" hasCustomPrompt="1"/>
          </p:nvPr>
        </p:nvSpPr>
        <p:spPr>
          <a:xfrm>
            <a:off x="1143001" y="381000"/>
            <a:ext cx="4952999" cy="3915092"/>
          </a:xfrm>
          <a:prstGeom prst="rect">
            <a:avLst/>
          </a:prstGeom>
        </p:spPr>
        <p:txBody>
          <a:bodyPr anchor="b"/>
          <a:lstStyle>
            <a:lvl1pPr>
              <a:defRPr sz="5400" cap="none" baseline="0">
                <a:solidFill>
                  <a:schemeClr val="tx1"/>
                </a:solidFill>
              </a:defRPr>
            </a:lvl1pPr>
          </a:lstStyle>
          <a:p>
            <a:r>
              <a:rPr lang="en-US"/>
              <a:t>Section title 54pt</a:t>
            </a:r>
          </a:p>
        </p:txBody>
      </p:sp>
      <p:pic>
        <p:nvPicPr>
          <p:cNvPr id="17" name="Picture 16">
            <a:extLst>
              <a:ext uri="{FF2B5EF4-FFF2-40B4-BE49-F238E27FC236}">
                <a16:creationId xmlns:a16="http://schemas.microsoft.com/office/drawing/2014/main" id="{F20ABCBC-11AA-4C9F-BEEA-A3248DBEC08E}"/>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9" name="TextBox 8">
            <a:extLst>
              <a:ext uri="{FF2B5EF4-FFF2-40B4-BE49-F238E27FC236}">
                <a16:creationId xmlns:a16="http://schemas.microsoft.com/office/drawing/2014/main" id="{B172DC30-E0E1-4C11-8741-D044348A782A}"/>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1" name="Slide Number Placeholder 6">
            <a:extLst>
              <a:ext uri="{FF2B5EF4-FFF2-40B4-BE49-F238E27FC236}">
                <a16:creationId xmlns:a16="http://schemas.microsoft.com/office/drawing/2014/main" id="{752975D4-661C-4705-A3D4-1E221DF1475F}"/>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9586105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9" Type="http://schemas.openxmlformats.org/officeDocument/2006/relationships/slideLayout" Target="../slideLayouts/slideLayout57.xml"/><Relationship Id="rId21" Type="http://schemas.openxmlformats.org/officeDocument/2006/relationships/slideLayout" Target="../slideLayouts/slideLayout39.xml"/><Relationship Id="rId34" Type="http://schemas.openxmlformats.org/officeDocument/2006/relationships/slideLayout" Target="../slideLayouts/slideLayout52.xml"/><Relationship Id="rId42" Type="http://schemas.openxmlformats.org/officeDocument/2006/relationships/slideLayout" Target="../slideLayouts/slideLayout60.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41" Type="http://schemas.openxmlformats.org/officeDocument/2006/relationships/slideLayout" Target="../slideLayouts/slideLayout59.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slideLayout" Target="../slideLayouts/slideLayout50.xml"/><Relationship Id="rId37" Type="http://schemas.openxmlformats.org/officeDocument/2006/relationships/slideLayout" Target="../slideLayouts/slideLayout55.xml"/><Relationship Id="rId40" Type="http://schemas.openxmlformats.org/officeDocument/2006/relationships/slideLayout" Target="../slideLayouts/slideLayout58.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36" Type="http://schemas.openxmlformats.org/officeDocument/2006/relationships/slideLayout" Target="../slideLayouts/slideLayout54.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slideLayout" Target="../slideLayouts/slideLayout49.xml"/><Relationship Id="rId44"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35" Type="http://schemas.openxmlformats.org/officeDocument/2006/relationships/slideLayout" Target="../slideLayouts/slideLayout53.xml"/><Relationship Id="rId43" Type="http://schemas.openxmlformats.org/officeDocument/2006/relationships/slideLayout" Target="../slideLayouts/slideLayout61.xml"/><Relationship Id="rId8" Type="http://schemas.openxmlformats.org/officeDocument/2006/relationships/slideLayout" Target="../slideLayouts/slideLayout26.xml"/><Relationship Id="rId3" Type="http://schemas.openxmlformats.org/officeDocument/2006/relationships/slideLayout" Target="../slideLayouts/slideLayout21.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slideLayout" Target="../slideLayouts/slideLayout51.xml"/><Relationship Id="rId38"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theme" Target="../theme/theme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D924098-A19B-4EB6-B4E2-9D6F976A8820}"/>
              </a:ext>
            </a:extLst>
          </p:cNvPr>
          <p:cNvSpPr>
            <a:spLocks noGrp="1"/>
          </p:cNvSpPr>
          <p:nvPr>
            <p:ph type="sldNum" sz="quarter" idx="4"/>
          </p:nvPr>
        </p:nvSpPr>
        <p:spPr>
          <a:xfrm>
            <a:off x="11466576" y="6484366"/>
            <a:ext cx="56388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A9DC1C62-E9E5-4D32-BD62-486278B6E228}" type="slidenum">
              <a:rPr lang="ko-KR" altLang="en-US" smtClean="0"/>
              <a:pPr/>
              <a:t>‹#›</a:t>
            </a:fld>
            <a:endParaRPr lang="ko-KR" altLang="en-US"/>
          </a:p>
        </p:txBody>
      </p:sp>
    </p:spTree>
    <p:extLst>
      <p:ext uri="{BB962C8B-B14F-4D97-AF65-F5344CB8AC3E}">
        <p14:creationId xmlns:p14="http://schemas.microsoft.com/office/powerpoint/2010/main" val="224752441"/>
      </p:ext>
    </p:extLst>
  </p:cSld>
  <p:clrMap bg1="lt1" tx1="dk1" bg2="lt2" tx2="dk2" accent1="accent1" accent2="accent2" accent3="accent3" accent4="accent4" accent5="accent5" accent6="accent6" hlink="hlink" folHlink="folHlink"/>
  <p:sldLayoutIdLst>
    <p:sldLayoutId id="2147483721" r:id="rId1"/>
    <p:sldLayoutId id="2147483769" r:id="rId2"/>
    <p:sldLayoutId id="2147483722" r:id="rId3"/>
    <p:sldLayoutId id="2147483726" r:id="rId4"/>
    <p:sldLayoutId id="2147483728" r:id="rId5"/>
    <p:sldLayoutId id="2147483723" r:id="rId6"/>
    <p:sldLayoutId id="2147483770" r:id="rId7"/>
    <p:sldLayoutId id="2147483768" r:id="rId8"/>
    <p:sldLayoutId id="2147483785" r:id="rId9"/>
    <p:sldLayoutId id="2147483786" r:id="rId10"/>
    <p:sldLayoutId id="2147483787" r:id="rId11"/>
    <p:sldLayoutId id="2147483727" r:id="rId12"/>
    <p:sldLayoutId id="2147483729" r:id="rId13"/>
    <p:sldLayoutId id="2147483763" r:id="rId14"/>
    <p:sldLayoutId id="2147483794" r:id="rId15"/>
    <p:sldLayoutId id="2147483796" r:id="rId16"/>
    <p:sldLayoutId id="2147483817" r:id="rId17"/>
    <p:sldLayoutId id="2147483818" r:id="rId18"/>
  </p:sldLayoutIdLst>
  <p:hf hdr="0" ftr="0" dt="0"/>
  <p:txStyles>
    <p:titleStyle>
      <a:lvl1pPr marL="0" indent="0" algn="l" defTabSz="914377" rtl="0" eaLnBrk="1" latinLnBrk="1" hangingPunct="1">
        <a:lnSpc>
          <a:spcPct val="70000"/>
        </a:lnSpc>
        <a:spcBef>
          <a:spcPct val="0"/>
        </a:spcBef>
        <a:buNone/>
        <a:defRPr sz="4000" b="0" kern="1200" cap="all" baseline="0">
          <a:solidFill>
            <a:schemeClr val="tx1"/>
          </a:solidFill>
          <a:latin typeface="+mj-lt"/>
          <a:ea typeface="+mj-ea"/>
          <a:cs typeface="+mj-cs"/>
        </a:defRPr>
      </a:lvl1pPr>
    </p:titleStyle>
    <p:bodyStyle>
      <a:lvl1pPr marL="0" indent="0" algn="l" defTabSz="914377" rtl="0" eaLnBrk="1" latinLnBrk="1" hangingPunct="1">
        <a:lnSpc>
          <a:spcPct val="85000"/>
        </a:lnSpc>
        <a:spcBef>
          <a:spcPts val="0"/>
        </a:spcBef>
        <a:buFont typeface="Arial" panose="020B0604020202020204" pitchFamily="34" charset="0"/>
        <a:buNone/>
        <a:defRPr sz="1800" b="1" kern="1200" cap="all" baseline="0">
          <a:solidFill>
            <a:schemeClr val="tx1"/>
          </a:solidFill>
          <a:latin typeface="+mn-lt"/>
          <a:ea typeface="+mn-ea"/>
          <a:cs typeface="+mn-cs"/>
        </a:defRPr>
      </a:lvl1pPr>
      <a:lvl2pPr marL="0" indent="0" algn="l" defTabSz="914377" rtl="0" eaLnBrk="1" latinLnBrk="1" hangingPunct="1">
        <a:lnSpc>
          <a:spcPct val="90000"/>
        </a:lnSpc>
        <a:spcBef>
          <a:spcPts val="0"/>
        </a:spcBef>
        <a:spcAft>
          <a:spcPts val="1200"/>
        </a:spcAft>
        <a:buFont typeface="Arial" panose="020B0604020202020204" pitchFamily="34" charset="0"/>
        <a:buNone/>
        <a:defRPr sz="2800" kern="1200">
          <a:solidFill>
            <a:schemeClr val="tx1"/>
          </a:solidFill>
          <a:latin typeface="+mn-lt"/>
          <a:ea typeface="+mn-ea"/>
          <a:cs typeface="+mn-cs"/>
        </a:defRPr>
      </a:lvl2pPr>
      <a:lvl3pPr marL="0" indent="0" algn="l" defTabSz="914377" rtl="0" eaLnBrk="1" latinLnBrk="1" hangingPunct="1">
        <a:lnSpc>
          <a:spcPct val="110000"/>
        </a:lnSpc>
        <a:spcBef>
          <a:spcPts val="0"/>
        </a:spcBef>
        <a:spcAft>
          <a:spcPts val="900"/>
        </a:spcAft>
        <a:buFont typeface="Arial" panose="020B0604020202020204" pitchFamily="34" charset="0"/>
        <a:buNone/>
        <a:defRPr sz="1800" kern="1200">
          <a:solidFill>
            <a:schemeClr val="tx1"/>
          </a:solidFill>
          <a:latin typeface="+mn-lt"/>
          <a:ea typeface="+mn-ea"/>
          <a:cs typeface="+mn-cs"/>
        </a:defRPr>
      </a:lvl3pPr>
      <a:lvl4pPr marL="173034" indent="-169858" algn="l" defTabSz="914377" rtl="0" eaLnBrk="1" latinLnBrk="1"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1"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1"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1"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1"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1"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1" hangingPunct="1">
        <a:defRPr sz="1800" kern="1200">
          <a:solidFill>
            <a:schemeClr val="tx1"/>
          </a:solidFill>
          <a:latin typeface="+mn-lt"/>
          <a:ea typeface="+mn-ea"/>
          <a:cs typeface="+mn-cs"/>
        </a:defRPr>
      </a:lvl1pPr>
      <a:lvl2pPr marL="457189" algn="l" defTabSz="914377" rtl="0" eaLnBrk="1" latinLnBrk="1" hangingPunct="1">
        <a:defRPr sz="1800" kern="1200">
          <a:solidFill>
            <a:schemeClr val="tx1"/>
          </a:solidFill>
          <a:latin typeface="+mn-lt"/>
          <a:ea typeface="+mn-ea"/>
          <a:cs typeface="+mn-cs"/>
        </a:defRPr>
      </a:lvl2pPr>
      <a:lvl3pPr marL="914377" algn="l" defTabSz="914377" rtl="0" eaLnBrk="1" latinLnBrk="1" hangingPunct="1">
        <a:defRPr sz="1800" kern="1200">
          <a:solidFill>
            <a:schemeClr val="tx1"/>
          </a:solidFill>
          <a:latin typeface="+mn-lt"/>
          <a:ea typeface="+mn-ea"/>
          <a:cs typeface="+mn-cs"/>
        </a:defRPr>
      </a:lvl3pPr>
      <a:lvl4pPr marL="1371566" algn="l" defTabSz="914377" rtl="0" eaLnBrk="1" latinLnBrk="1" hangingPunct="1">
        <a:defRPr sz="1800" kern="1200">
          <a:solidFill>
            <a:schemeClr val="tx1"/>
          </a:solidFill>
          <a:latin typeface="+mn-lt"/>
          <a:ea typeface="+mn-ea"/>
          <a:cs typeface="+mn-cs"/>
        </a:defRPr>
      </a:lvl4pPr>
      <a:lvl5pPr marL="1828754" algn="l" defTabSz="914377" rtl="0" eaLnBrk="1" latinLnBrk="1" hangingPunct="1">
        <a:defRPr sz="1800" kern="1200">
          <a:solidFill>
            <a:schemeClr val="tx1"/>
          </a:solidFill>
          <a:latin typeface="+mn-lt"/>
          <a:ea typeface="+mn-ea"/>
          <a:cs typeface="+mn-cs"/>
        </a:defRPr>
      </a:lvl5pPr>
      <a:lvl6pPr marL="2285943" algn="l" defTabSz="914377" rtl="0" eaLnBrk="1" latinLnBrk="1" hangingPunct="1">
        <a:defRPr sz="1800" kern="1200">
          <a:solidFill>
            <a:schemeClr val="tx1"/>
          </a:solidFill>
          <a:latin typeface="+mn-lt"/>
          <a:ea typeface="+mn-ea"/>
          <a:cs typeface="+mn-cs"/>
        </a:defRPr>
      </a:lvl6pPr>
      <a:lvl7pPr marL="2743131" algn="l" defTabSz="914377" rtl="0" eaLnBrk="1" latinLnBrk="1" hangingPunct="1">
        <a:defRPr sz="1800" kern="1200">
          <a:solidFill>
            <a:schemeClr val="tx1"/>
          </a:solidFill>
          <a:latin typeface="+mn-lt"/>
          <a:ea typeface="+mn-ea"/>
          <a:cs typeface="+mn-cs"/>
        </a:defRPr>
      </a:lvl7pPr>
      <a:lvl8pPr marL="3200320" algn="l" defTabSz="914377" rtl="0" eaLnBrk="1" latinLnBrk="1" hangingPunct="1">
        <a:defRPr sz="1800" kern="1200">
          <a:solidFill>
            <a:schemeClr val="tx1"/>
          </a:solidFill>
          <a:latin typeface="+mn-lt"/>
          <a:ea typeface="+mn-ea"/>
          <a:cs typeface="+mn-cs"/>
        </a:defRPr>
      </a:lvl8pPr>
      <a:lvl9pPr marL="3657509" algn="l" defTabSz="914377"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p15:clr>
            <a:srgbClr val="F26B43"/>
          </p15:clr>
        </p15:guide>
        <p15:guide id="2" pos="5640">
          <p15:clr>
            <a:srgbClr val="F26B43"/>
          </p15:clr>
        </p15:guide>
        <p15:guide id="4">
          <p15:clr>
            <a:srgbClr val="F26B43"/>
          </p15:clr>
        </p15:guide>
        <p15:guide id="5" orient="horz" pos="240">
          <p15:clr>
            <a:srgbClr val="F26B43"/>
          </p15:clr>
        </p15:guide>
        <p15:guide id="6" orient="horz">
          <p15:clr>
            <a:srgbClr val="F26B43"/>
          </p15:clr>
        </p15:guide>
        <p15:guide id="7"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5" orient="horz" pos="2232">
          <p15:clr>
            <a:srgbClr val="F26B43"/>
          </p15:clr>
        </p15:guide>
        <p15:guide id="16" orient="horz" pos="32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EFA2B855-383B-4D09-B759-090B393FF88F}"/>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2651900722"/>
      </p:ext>
    </p:extLst>
  </p:cSld>
  <p:clrMap bg1="lt1" tx1="dk1" bg2="lt2" tx2="dk2" accent1="accent1" accent2="accent2" accent3="accent3" accent4="accent4" accent5="accent5" accent6="accent6" hlink="hlink" folHlink="folHlink"/>
  <p:sldLayoutIdLst>
    <p:sldLayoutId id="2147483744" r:id="rId1"/>
    <p:sldLayoutId id="2147483741" r:id="rId2"/>
    <p:sldLayoutId id="2147483745" r:id="rId3"/>
    <p:sldLayoutId id="2147483746" r:id="rId4"/>
    <p:sldLayoutId id="2147483748" r:id="rId5"/>
    <p:sldLayoutId id="2147483743" r:id="rId6"/>
    <p:sldLayoutId id="2147483771" r:id="rId7"/>
    <p:sldLayoutId id="2147483766"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58" r:id="rId21"/>
    <p:sldLayoutId id="2147483761" r:id="rId22"/>
    <p:sldLayoutId id="2147483750" r:id="rId23"/>
    <p:sldLayoutId id="2147483765" r:id="rId24"/>
    <p:sldLayoutId id="2147483767" r:id="rId25"/>
    <p:sldLayoutId id="2147483749" r:id="rId26"/>
    <p:sldLayoutId id="2147483754" r:id="rId27"/>
    <p:sldLayoutId id="2147483753" r:id="rId28"/>
    <p:sldLayoutId id="2147483755" r:id="rId29"/>
    <p:sldLayoutId id="2147483752" r:id="rId30"/>
    <p:sldLayoutId id="2147483764" r:id="rId31"/>
    <p:sldLayoutId id="2147483759" r:id="rId32"/>
    <p:sldLayoutId id="2147483760" r:id="rId33"/>
    <p:sldLayoutId id="2147483762" r:id="rId34"/>
    <p:sldLayoutId id="2147483702" r:id="rId35"/>
    <p:sldLayoutId id="2147483757" r:id="rId36"/>
    <p:sldLayoutId id="2147483791" r:id="rId37"/>
    <p:sldLayoutId id="2147483790" r:id="rId38"/>
    <p:sldLayoutId id="2147483789" r:id="rId39"/>
    <p:sldLayoutId id="2147483788" r:id="rId40"/>
    <p:sldLayoutId id="2147483664" r:id="rId41"/>
    <p:sldLayoutId id="2147483792" r:id="rId42"/>
    <p:sldLayoutId id="2147483819" r:id="rId43"/>
  </p:sldLayoutIdLst>
  <p:hf hdr="0" ftr="0" dt="0"/>
  <p:txStyles>
    <p:titleStyle>
      <a:lvl1pPr marL="0" indent="0" algn="l" defTabSz="914377" rtl="0" eaLnBrk="1" latinLnBrk="0" hangingPunct="1">
        <a:lnSpc>
          <a:spcPct val="70000"/>
        </a:lnSpc>
        <a:spcBef>
          <a:spcPct val="0"/>
        </a:spcBef>
        <a:buNone/>
        <a:defRPr sz="4000" b="0" kern="1200" cap="all" baseline="0">
          <a:solidFill>
            <a:schemeClr val="tx1"/>
          </a:solidFill>
          <a:latin typeface="+mj-lt"/>
          <a:ea typeface="+mj-ea"/>
          <a:cs typeface="+mj-cs"/>
        </a:defRPr>
      </a:lvl1pPr>
    </p:titleStyle>
    <p:body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52">
          <p15:clr>
            <a:srgbClr val="F26B43"/>
          </p15:clr>
        </p15:guide>
        <p15:guide id="2" pos="5640">
          <p15:clr>
            <a:srgbClr val="F26B43"/>
          </p15:clr>
        </p15:guide>
        <p15:guide id="3">
          <p15:clr>
            <a:srgbClr val="F26B43"/>
          </p15:clr>
        </p15:guide>
        <p15:guide id="6" orient="horz">
          <p15:clr>
            <a:srgbClr val="F26B43"/>
          </p15:clr>
        </p15:guide>
        <p15:guide id="8"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6" orient="horz" pos="240">
          <p15:clr>
            <a:srgbClr val="F26B43"/>
          </p15:clr>
        </p15:guide>
        <p15:guide id="17" orient="horz" pos="410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984581"/>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Lst>
  <p:hf hdr="0" ftr="0" dt="0"/>
  <p:txStyles>
    <p:titleStyle>
      <a:lvl1pPr marL="0" indent="0" algn="l" defTabSz="914377" rtl="0" eaLnBrk="1" latinLnBrk="0" hangingPunct="1">
        <a:lnSpc>
          <a:spcPct val="70000"/>
        </a:lnSpc>
        <a:spcBef>
          <a:spcPct val="0"/>
        </a:spcBef>
        <a:buNone/>
        <a:defRPr sz="4000" b="0" kern="1200" cap="all" baseline="0">
          <a:solidFill>
            <a:schemeClr val="tx1"/>
          </a:solidFill>
          <a:latin typeface="+mj-lt"/>
          <a:ea typeface="+mj-ea"/>
          <a:cs typeface="+mj-cs"/>
        </a:defRPr>
      </a:lvl1pPr>
    </p:titleStyle>
    <p:bodyStyle>
      <a:lvl1pPr marL="0" indent="0" algn="l" defTabSz="914377" rtl="0" eaLnBrk="1" latinLnBrk="0" hangingPunct="1">
        <a:lnSpc>
          <a:spcPct val="85000"/>
        </a:lnSpc>
        <a:spcBef>
          <a:spcPts val="0"/>
        </a:spcBef>
        <a:buFont typeface="Arial" panose="020B0604020202020204" pitchFamily="34" charset="0"/>
        <a:buNone/>
        <a:defRPr sz="1800" b="1" kern="1200" cap="all" baseline="0">
          <a:solidFill>
            <a:schemeClr val="tx1"/>
          </a:solidFill>
          <a:latin typeface="+mn-lt"/>
          <a:ea typeface="+mn-ea"/>
          <a:cs typeface="+mn-cs"/>
        </a:defRPr>
      </a:lvl1pPr>
      <a:lvl2pPr marL="0" indent="0" algn="l" defTabSz="914377" rtl="0" eaLnBrk="1" latinLnBrk="0" hangingPunct="1">
        <a:lnSpc>
          <a:spcPct val="90000"/>
        </a:lnSpc>
        <a:spcBef>
          <a:spcPts val="0"/>
        </a:spcBef>
        <a:spcAft>
          <a:spcPts val="1200"/>
        </a:spcAft>
        <a:buFont typeface="Arial" panose="020B0604020202020204" pitchFamily="34" charset="0"/>
        <a:buNone/>
        <a:defRPr sz="2800" kern="1200">
          <a:solidFill>
            <a:schemeClr val="tx1"/>
          </a:solidFill>
          <a:latin typeface="+mn-lt"/>
          <a:ea typeface="+mn-ea"/>
          <a:cs typeface="+mn-cs"/>
        </a:defRPr>
      </a:lvl2pPr>
      <a:lvl3pPr marL="0" indent="0" algn="l" defTabSz="914377" rtl="0" eaLnBrk="1" latinLnBrk="0" hangingPunct="1">
        <a:lnSpc>
          <a:spcPct val="110000"/>
        </a:lnSpc>
        <a:spcBef>
          <a:spcPts val="0"/>
        </a:spcBef>
        <a:spcAft>
          <a:spcPts val="900"/>
        </a:spcAft>
        <a:buFont typeface="Arial" panose="020B0604020202020204" pitchFamily="34" charset="0"/>
        <a:buNone/>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p15:clr>
            <a:srgbClr val="F26B43"/>
          </p15:clr>
        </p15:guide>
        <p15:guide id="2" pos="5640">
          <p15:clr>
            <a:srgbClr val="F26B43"/>
          </p15:clr>
        </p15:guide>
        <p15:guide id="4">
          <p15:clr>
            <a:srgbClr val="F26B43"/>
          </p15:clr>
        </p15:guide>
        <p15:guide id="5" orient="horz" pos="240">
          <p15:clr>
            <a:srgbClr val="F26B43"/>
          </p15:clr>
        </p15:guide>
        <p15:guide id="6" orient="horz">
          <p15:clr>
            <a:srgbClr val="F26B43"/>
          </p15:clr>
        </p15:guide>
        <p15:guide id="7"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5" orient="horz" pos="2232">
          <p15:clr>
            <a:srgbClr val="F26B43"/>
          </p15:clr>
        </p15:guide>
        <p15:guide id="16" orient="horz" pos="3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47.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47.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50.xml"/><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5.xml"/><Relationship Id="rId4" Type="http://schemas.openxmlformats.org/officeDocument/2006/relationships/image" Target="../media/image55.svg"/></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7.xml"/><Relationship Id="rId1" Type="http://schemas.openxmlformats.org/officeDocument/2006/relationships/slideLayout" Target="../slideLayouts/slideLayout61.xml"/><Relationship Id="rId5" Type="http://schemas.openxmlformats.org/officeDocument/2006/relationships/image" Target="../media/image210.png"/><Relationship Id="rId4" Type="http://schemas.openxmlformats.org/officeDocument/2006/relationships/customXml" Target="../ink/ink1.xml"/></Relationships>
</file>

<file path=ppt/slides/_rels/slide3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DD73BB-609A-4477-8764-7666501C575F}"/>
              </a:ext>
            </a:extLst>
          </p:cNvPr>
          <p:cNvSpPr>
            <a:spLocks noGrp="1"/>
          </p:cNvSpPr>
          <p:nvPr>
            <p:ph type="ctrTitle"/>
          </p:nvPr>
        </p:nvSpPr>
        <p:spPr>
          <a:xfrm>
            <a:off x="880946" y="1398564"/>
            <a:ext cx="12032165" cy="2861201"/>
          </a:xfrm>
        </p:spPr>
        <p:txBody>
          <a:bodyPr/>
          <a:lstStyle/>
          <a:p>
            <a:r>
              <a:rPr lang="en-US" altLang="ko-KR" dirty="0"/>
              <a:t>Introduction</a:t>
            </a:r>
            <a:br>
              <a:rPr lang="en-US" altLang="ko-KR" dirty="0"/>
            </a:br>
            <a:r>
              <a:rPr lang="en-US" altLang="ko-KR" dirty="0"/>
              <a:t>to Data Engineering </a:t>
            </a:r>
            <a:br>
              <a:rPr lang="en-US" altLang="ko-KR" dirty="0"/>
            </a:br>
            <a:r>
              <a:rPr lang="en-US" altLang="ko-KR" dirty="0"/>
              <a:t>with GCP</a:t>
            </a:r>
            <a:endParaRPr lang="en-US" dirty="0"/>
          </a:p>
        </p:txBody>
      </p:sp>
    </p:spTree>
    <p:extLst>
      <p:ext uri="{BB962C8B-B14F-4D97-AF65-F5344CB8AC3E}">
        <p14:creationId xmlns:p14="http://schemas.microsoft.com/office/powerpoint/2010/main" val="16585950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20.png">
            <a:extLst>
              <a:ext uri="{FF2B5EF4-FFF2-40B4-BE49-F238E27FC236}">
                <a16:creationId xmlns:a16="http://schemas.microsoft.com/office/drawing/2014/main" id="{A1D791DD-67DC-4A0C-A1E2-01FC6EFD8987}"/>
              </a:ext>
            </a:extLst>
          </p:cNvPr>
          <p:cNvPicPr/>
          <p:nvPr/>
        </p:nvPicPr>
        <p:blipFill>
          <a:blip r:embed="rId3" cstate="print">
            <a:alphaModFix amt="5000"/>
          </a:blip>
          <a:stretch>
            <a:fillRect/>
          </a:stretch>
        </p:blipFill>
        <p:spPr>
          <a:xfrm>
            <a:off x="3677522" y="1893261"/>
            <a:ext cx="2049780" cy="2047875"/>
          </a:xfrm>
          <a:prstGeom prst="rect">
            <a:avLst/>
          </a:prstGeom>
          <a:effectLst>
            <a:outerShdw dist="50800" dir="5400000" algn="ctr" rotWithShape="0">
              <a:schemeClr val="bg2"/>
            </a:outerShdw>
          </a:effectLst>
        </p:spPr>
      </p:pic>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p:txBody>
          <a:bodyPr/>
          <a:lstStyle/>
          <a:p>
            <a:r>
              <a:rPr lang="en-US" dirty="0"/>
              <a:t>Data Engineering Challenges</a:t>
            </a:r>
          </a:p>
        </p:txBody>
      </p:sp>
      <p:sp>
        <p:nvSpPr>
          <p:cNvPr id="12" name="Text Placeholder 11">
            <a:extLst>
              <a:ext uri="{FF2B5EF4-FFF2-40B4-BE49-F238E27FC236}">
                <a16:creationId xmlns:a16="http://schemas.microsoft.com/office/drawing/2014/main" id="{74D9B9FD-62E3-4B2D-8D99-8BF0C940F110}"/>
              </a:ext>
            </a:extLst>
          </p:cNvPr>
          <p:cNvSpPr>
            <a:spLocks noGrp="1"/>
          </p:cNvSpPr>
          <p:nvPr>
            <p:ph type="body" sz="quarter" idx="10"/>
          </p:nvPr>
        </p:nvSpPr>
        <p:spPr>
          <a:xfrm>
            <a:off x="868363" y="4447104"/>
            <a:ext cx="2133117" cy="343891"/>
          </a:xfrm>
          <a:custGeom>
            <a:avLst/>
            <a:gdLst>
              <a:gd name="connsiteX0" fmla="*/ 0 w 2401875"/>
              <a:gd name="connsiteY0" fmla="*/ 0 h 720000"/>
              <a:gd name="connsiteX1" fmla="*/ 2401875 w 2401875"/>
              <a:gd name="connsiteY1" fmla="*/ 0 h 720000"/>
              <a:gd name="connsiteX2" fmla="*/ 2401875 w 2401875"/>
              <a:gd name="connsiteY2" fmla="*/ 720000 h 720000"/>
              <a:gd name="connsiteX3" fmla="*/ 0 w 2401875"/>
              <a:gd name="connsiteY3" fmla="*/ 720000 h 720000"/>
              <a:gd name="connsiteX4" fmla="*/ 0 w 2401875"/>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1875" h="720000">
                <a:moveTo>
                  <a:pt x="0" y="0"/>
                </a:moveTo>
                <a:lnTo>
                  <a:pt x="2401875" y="0"/>
                </a:lnTo>
                <a:lnTo>
                  <a:pt x="2401875"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1800" dirty="0">
                <a:effectLst/>
                <a:latin typeface="Microsoft Sans Serif" panose="020B0604020202020204" pitchFamily="34" charset="0"/>
                <a:ea typeface="Microsoft Sans Serif" panose="020B0604020202020204" pitchFamily="34" charset="0"/>
              </a:rPr>
              <a:t>Access</a:t>
            </a:r>
            <a:r>
              <a:rPr lang="en-US" sz="1800" spc="-160" dirty="0">
                <a:effectLst/>
                <a:latin typeface="Microsoft Sans Serif" panose="020B0604020202020204" pitchFamily="34" charset="0"/>
                <a:ea typeface="Microsoft Sans Serif" panose="020B0604020202020204" pitchFamily="34" charset="0"/>
              </a:rPr>
              <a:t> </a:t>
            </a:r>
            <a:r>
              <a:rPr lang="en-US" sz="1800" dirty="0">
                <a:effectLst/>
                <a:latin typeface="Microsoft Sans Serif" panose="020B0604020202020204" pitchFamily="34" charset="0"/>
                <a:ea typeface="Microsoft Sans Serif" panose="020B0604020202020204" pitchFamily="34" charset="0"/>
              </a:rPr>
              <a:t>to</a:t>
            </a:r>
            <a:r>
              <a:rPr lang="en-US" sz="1800" spc="-130" dirty="0">
                <a:effectLst/>
                <a:latin typeface="Microsoft Sans Serif" panose="020B0604020202020204" pitchFamily="34" charset="0"/>
                <a:ea typeface="Microsoft Sans Serif" panose="020B0604020202020204" pitchFamily="34" charset="0"/>
              </a:rPr>
              <a:t> </a:t>
            </a:r>
            <a:r>
              <a:rPr lang="en-US" sz="1800" dirty="0">
                <a:effectLst/>
                <a:latin typeface="Microsoft Sans Serif" panose="020B0604020202020204" pitchFamily="34" charset="0"/>
                <a:ea typeface="Microsoft Sans Serif" panose="020B0604020202020204" pitchFamily="34" charset="0"/>
              </a:rPr>
              <a:t>data</a:t>
            </a:r>
            <a:endParaRPr lang="en-US" sz="2700" kern="1200" dirty="0"/>
          </a:p>
        </p:txBody>
      </p:sp>
      <p:sp>
        <p:nvSpPr>
          <p:cNvPr id="3" name="Text Placeholder 2">
            <a:extLst>
              <a:ext uri="{FF2B5EF4-FFF2-40B4-BE49-F238E27FC236}">
                <a16:creationId xmlns:a16="http://schemas.microsoft.com/office/drawing/2014/main" id="{6425AB8C-BD67-4C42-A524-21C9C49A4212}"/>
              </a:ext>
            </a:extLst>
          </p:cNvPr>
          <p:cNvSpPr>
            <a:spLocks noGrp="1"/>
          </p:cNvSpPr>
          <p:nvPr>
            <p:ph type="body" sz="quarter" idx="11"/>
          </p:nvPr>
        </p:nvSpPr>
        <p:spPr>
          <a:xfrm>
            <a:off x="373063" y="1027416"/>
            <a:ext cx="11437937" cy="5430922"/>
          </a:xfrm>
        </p:spPr>
        <p:txBody>
          <a:bodyPr/>
          <a:lstStyle/>
          <a:p>
            <a:r>
              <a:rPr lang="en-US" sz="1600" b="1" dirty="0">
                <a:solidFill>
                  <a:srgbClr val="434343"/>
                </a:solidFill>
                <a:effectLst/>
                <a:ea typeface="Microsoft Sans Serif" panose="020B0604020202020204" pitchFamily="34" charset="0"/>
              </a:rPr>
              <a:t>Challenge:</a:t>
            </a:r>
            <a:r>
              <a:rPr lang="en-US" sz="1600" b="1" spc="-20" dirty="0">
                <a:solidFill>
                  <a:srgbClr val="434343"/>
                </a:solidFill>
                <a:effectLst/>
                <a:ea typeface="Microsoft Sans Serif" panose="020B0604020202020204" pitchFamily="34" charset="0"/>
              </a:rPr>
              <a:t> </a:t>
            </a:r>
            <a:r>
              <a:rPr lang="en-US" sz="1600" b="1" dirty="0">
                <a:solidFill>
                  <a:srgbClr val="434343"/>
                </a:solidFill>
                <a:effectLst/>
                <a:ea typeface="Microsoft Sans Serif" panose="020B0604020202020204" pitchFamily="34" charset="0"/>
              </a:rPr>
              <a:t>Consolidating</a:t>
            </a:r>
            <a:r>
              <a:rPr lang="en-US" sz="1600" b="1" spc="190" dirty="0">
                <a:solidFill>
                  <a:srgbClr val="434343"/>
                </a:solidFill>
                <a:effectLst/>
                <a:ea typeface="Microsoft Sans Serif" panose="020B0604020202020204" pitchFamily="34" charset="0"/>
              </a:rPr>
              <a:t> </a:t>
            </a:r>
            <a:r>
              <a:rPr lang="en-US" sz="1600" b="1" dirty="0">
                <a:solidFill>
                  <a:srgbClr val="434343"/>
                </a:solidFill>
                <a:effectLst/>
                <a:ea typeface="Microsoft Sans Serif" panose="020B0604020202020204" pitchFamily="34" charset="0"/>
              </a:rPr>
              <a:t>disparate</a:t>
            </a:r>
            <a:r>
              <a:rPr lang="en-US" sz="1600" b="1" spc="200" dirty="0">
                <a:solidFill>
                  <a:srgbClr val="434343"/>
                </a:solidFill>
                <a:effectLst/>
                <a:ea typeface="Microsoft Sans Serif" panose="020B0604020202020204" pitchFamily="34" charset="0"/>
              </a:rPr>
              <a:t> </a:t>
            </a:r>
            <a:r>
              <a:rPr lang="en-US" sz="1600" b="1" dirty="0">
                <a:solidFill>
                  <a:srgbClr val="434343"/>
                </a:solidFill>
                <a:effectLst/>
                <a:ea typeface="Microsoft Sans Serif" panose="020B0604020202020204" pitchFamily="34" charset="0"/>
              </a:rPr>
              <a:t>datasets,</a:t>
            </a:r>
            <a:r>
              <a:rPr lang="en-US" sz="1600" b="1" spc="130" dirty="0">
                <a:solidFill>
                  <a:srgbClr val="434343"/>
                </a:solidFill>
                <a:effectLst/>
                <a:ea typeface="Microsoft Sans Serif" panose="020B0604020202020204" pitchFamily="34" charset="0"/>
              </a:rPr>
              <a:t> </a:t>
            </a:r>
            <a:r>
              <a:rPr lang="en-US" sz="1600" b="1" dirty="0">
                <a:solidFill>
                  <a:srgbClr val="434343"/>
                </a:solidFill>
                <a:effectLst/>
                <a:ea typeface="Microsoft Sans Serif" panose="020B0604020202020204" pitchFamily="34" charset="0"/>
              </a:rPr>
              <a:t>data</a:t>
            </a:r>
            <a:r>
              <a:rPr lang="en-US" sz="1600" b="1" spc="5" dirty="0">
                <a:solidFill>
                  <a:srgbClr val="434343"/>
                </a:solidFill>
                <a:effectLst/>
                <a:ea typeface="Microsoft Sans Serif" panose="020B0604020202020204" pitchFamily="34" charset="0"/>
              </a:rPr>
              <a:t> </a:t>
            </a:r>
            <a:r>
              <a:rPr lang="en-US" sz="1600" b="1" dirty="0">
                <a:solidFill>
                  <a:srgbClr val="434343"/>
                </a:solidFill>
                <a:effectLst/>
                <a:ea typeface="Microsoft Sans Serif" panose="020B0604020202020204" pitchFamily="34" charset="0"/>
              </a:rPr>
              <a:t>formats,</a:t>
            </a:r>
            <a:r>
              <a:rPr lang="en-US" sz="1600" b="1" spc="-200" dirty="0">
                <a:solidFill>
                  <a:srgbClr val="434343"/>
                </a:solidFill>
                <a:effectLst/>
                <a:ea typeface="Microsoft Sans Serif" panose="020B0604020202020204" pitchFamily="34" charset="0"/>
              </a:rPr>
              <a:t> </a:t>
            </a:r>
            <a:r>
              <a:rPr lang="en-US" sz="1600" b="1" dirty="0">
                <a:solidFill>
                  <a:srgbClr val="434343"/>
                </a:solidFill>
                <a:effectLst/>
                <a:ea typeface="Microsoft Sans Serif" panose="020B0604020202020204" pitchFamily="34" charset="0"/>
              </a:rPr>
              <a:t>and</a:t>
            </a:r>
            <a:r>
              <a:rPr lang="en-US" sz="1600" b="1" spc="-195" dirty="0">
                <a:solidFill>
                  <a:srgbClr val="434343"/>
                </a:solidFill>
                <a:effectLst/>
                <a:ea typeface="Microsoft Sans Serif" panose="020B0604020202020204" pitchFamily="34" charset="0"/>
              </a:rPr>
              <a:t> </a:t>
            </a:r>
            <a:r>
              <a:rPr lang="en-US" sz="1600" b="1" dirty="0">
                <a:solidFill>
                  <a:srgbClr val="434343"/>
                </a:solidFill>
                <a:effectLst/>
                <a:ea typeface="Microsoft Sans Serif" panose="020B0604020202020204" pitchFamily="34" charset="0"/>
              </a:rPr>
              <a:t>manage</a:t>
            </a:r>
            <a:r>
              <a:rPr lang="en-US" sz="1600" b="1" spc="-220" dirty="0">
                <a:solidFill>
                  <a:srgbClr val="434343"/>
                </a:solidFill>
                <a:effectLst/>
                <a:ea typeface="Microsoft Sans Serif" panose="020B0604020202020204" pitchFamily="34" charset="0"/>
              </a:rPr>
              <a:t> </a:t>
            </a:r>
            <a:r>
              <a:rPr lang="en-US" sz="1600" b="1" dirty="0">
                <a:solidFill>
                  <a:srgbClr val="434343"/>
                </a:solidFill>
                <a:effectLst/>
                <a:ea typeface="Microsoft Sans Serif" panose="020B0604020202020204" pitchFamily="34" charset="0"/>
              </a:rPr>
              <a:t>access</a:t>
            </a:r>
            <a:r>
              <a:rPr lang="en-US" sz="1600" b="1" spc="-245" dirty="0">
                <a:solidFill>
                  <a:srgbClr val="434343"/>
                </a:solidFill>
                <a:effectLst/>
                <a:ea typeface="Microsoft Sans Serif" panose="020B0604020202020204" pitchFamily="34" charset="0"/>
              </a:rPr>
              <a:t> </a:t>
            </a:r>
            <a:r>
              <a:rPr lang="en-US" sz="1600" b="1" dirty="0">
                <a:solidFill>
                  <a:srgbClr val="434343"/>
                </a:solidFill>
                <a:effectLst/>
                <a:ea typeface="Microsoft Sans Serif" panose="020B0604020202020204" pitchFamily="34" charset="0"/>
              </a:rPr>
              <a:t>at</a:t>
            </a:r>
            <a:r>
              <a:rPr lang="en-US" sz="1600" b="1" spc="-145" dirty="0">
                <a:solidFill>
                  <a:srgbClr val="434343"/>
                </a:solidFill>
                <a:effectLst/>
                <a:ea typeface="Microsoft Sans Serif" panose="020B0604020202020204" pitchFamily="34" charset="0"/>
              </a:rPr>
              <a:t> </a:t>
            </a:r>
            <a:r>
              <a:rPr lang="en-US" sz="1600" b="1" dirty="0">
                <a:solidFill>
                  <a:srgbClr val="434343"/>
                </a:solidFill>
                <a:effectLst/>
                <a:ea typeface="Microsoft Sans Serif" panose="020B0604020202020204" pitchFamily="34" charset="0"/>
              </a:rPr>
              <a:t>scale</a:t>
            </a:r>
            <a:endParaRPr lang="en-US" sz="1600" b="1" dirty="0">
              <a:effectLst/>
              <a:ea typeface="Microsoft Sans Serif" panose="020B0604020202020204" pitchFamily="34" charset="0"/>
            </a:endParaRPr>
          </a:p>
          <a:p>
            <a:endParaRPr lang="en-US" dirty="0"/>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10</a:t>
            </a:fld>
            <a:endParaRPr lang="en-US"/>
          </a:p>
        </p:txBody>
      </p:sp>
      <p:pic>
        <p:nvPicPr>
          <p:cNvPr id="8" name="image19.png">
            <a:extLst>
              <a:ext uri="{FF2B5EF4-FFF2-40B4-BE49-F238E27FC236}">
                <a16:creationId xmlns:a16="http://schemas.microsoft.com/office/drawing/2014/main" id="{87FF1024-825A-4A5B-8B4E-12725B6C923F}"/>
              </a:ext>
            </a:extLst>
          </p:cNvPr>
          <p:cNvPicPr/>
          <p:nvPr/>
        </p:nvPicPr>
        <p:blipFill>
          <a:blip r:embed="rId4" cstate="print"/>
          <a:stretch>
            <a:fillRect/>
          </a:stretch>
        </p:blipFill>
        <p:spPr>
          <a:xfrm>
            <a:off x="782790" y="1722446"/>
            <a:ext cx="2218690" cy="2218690"/>
          </a:xfrm>
          <a:prstGeom prst="rect">
            <a:avLst/>
          </a:prstGeom>
        </p:spPr>
      </p:pic>
      <p:pic>
        <p:nvPicPr>
          <p:cNvPr id="10" name="image21.png">
            <a:extLst>
              <a:ext uri="{FF2B5EF4-FFF2-40B4-BE49-F238E27FC236}">
                <a16:creationId xmlns:a16="http://schemas.microsoft.com/office/drawing/2014/main" id="{17358016-A0BC-4535-A868-1D1D9A4E203D}"/>
              </a:ext>
            </a:extLst>
          </p:cNvPr>
          <p:cNvPicPr/>
          <p:nvPr/>
        </p:nvPicPr>
        <p:blipFill>
          <a:blip r:embed="rId5" cstate="print">
            <a:alphaModFix amt="5000"/>
          </a:blip>
          <a:stretch>
            <a:fillRect/>
          </a:stretch>
        </p:blipFill>
        <p:spPr>
          <a:xfrm>
            <a:off x="6701960" y="1893261"/>
            <a:ext cx="1828165" cy="1828800"/>
          </a:xfrm>
          <a:prstGeom prst="rect">
            <a:avLst/>
          </a:prstGeom>
        </p:spPr>
      </p:pic>
      <p:pic>
        <p:nvPicPr>
          <p:cNvPr id="11" name="image22.png">
            <a:extLst>
              <a:ext uri="{FF2B5EF4-FFF2-40B4-BE49-F238E27FC236}">
                <a16:creationId xmlns:a16="http://schemas.microsoft.com/office/drawing/2014/main" id="{88FA32B1-484B-4EE2-862D-C48BBE5C802C}"/>
              </a:ext>
            </a:extLst>
          </p:cNvPr>
          <p:cNvPicPr/>
          <p:nvPr/>
        </p:nvPicPr>
        <p:blipFill>
          <a:blip r:embed="rId6" cstate="print">
            <a:alphaModFix amt="5000"/>
          </a:blip>
          <a:stretch>
            <a:fillRect/>
          </a:stretch>
        </p:blipFill>
        <p:spPr>
          <a:xfrm>
            <a:off x="9504783" y="1942155"/>
            <a:ext cx="1828165" cy="1950085"/>
          </a:xfrm>
          <a:prstGeom prst="rect">
            <a:avLst/>
          </a:prstGeom>
        </p:spPr>
      </p:pic>
    </p:spTree>
    <p:extLst>
      <p:ext uri="{BB962C8B-B14F-4D97-AF65-F5344CB8AC3E}">
        <p14:creationId xmlns:p14="http://schemas.microsoft.com/office/powerpoint/2010/main" val="4035459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p:txBody>
          <a:bodyPr/>
          <a:lstStyle/>
          <a:p>
            <a:r>
              <a:rPr lang="en-US" dirty="0"/>
              <a:t>Data Engineering Challenges</a:t>
            </a:r>
          </a:p>
        </p:txBody>
      </p:sp>
      <p:sp>
        <p:nvSpPr>
          <p:cNvPr id="3" name="Text Placeholder 2">
            <a:extLst>
              <a:ext uri="{FF2B5EF4-FFF2-40B4-BE49-F238E27FC236}">
                <a16:creationId xmlns:a16="http://schemas.microsoft.com/office/drawing/2014/main" id="{A4780938-2471-46AB-A583-DDD39104C7A6}"/>
              </a:ext>
            </a:extLst>
          </p:cNvPr>
          <p:cNvSpPr>
            <a:spLocks noGrp="1"/>
          </p:cNvSpPr>
          <p:nvPr>
            <p:ph type="body" sz="quarter" idx="11"/>
          </p:nvPr>
        </p:nvSpPr>
        <p:spPr>
          <a:xfrm>
            <a:off x="373063" y="1501222"/>
            <a:ext cx="11437223" cy="4511562"/>
          </a:xfrm>
        </p:spPr>
        <p:txBody>
          <a:bodyPr/>
          <a:lstStyle/>
          <a:p>
            <a:pPr marL="342900" lvl="1" indent="-342900"/>
            <a:r>
              <a:rPr lang="en-US" sz="1800" b="1" dirty="0">
                <a:effectLst/>
                <a:latin typeface="Arial" panose="020B0604020202020204" pitchFamily="34" charset="0"/>
                <a:ea typeface="Microsoft Sans Serif" panose="020B0604020202020204" pitchFamily="34" charset="0"/>
              </a:rPr>
              <a:t>Getting</a:t>
            </a:r>
            <a:r>
              <a:rPr lang="en-US" sz="1800" b="1" spc="335" dirty="0">
                <a:effectLst/>
                <a:latin typeface="Arial" panose="020B0604020202020204" pitchFamily="34" charset="0"/>
                <a:ea typeface="Microsoft Sans Serif" panose="020B0604020202020204" pitchFamily="34" charset="0"/>
              </a:rPr>
              <a:t> </a:t>
            </a:r>
            <a:r>
              <a:rPr lang="en-US" sz="1800" b="1" dirty="0">
                <a:effectLst/>
                <a:latin typeface="Arial" panose="020B0604020202020204" pitchFamily="34" charset="0"/>
                <a:ea typeface="Microsoft Sans Serif" panose="020B0604020202020204" pitchFamily="34" charset="0"/>
              </a:rPr>
              <a:t>insights</a:t>
            </a:r>
            <a:r>
              <a:rPr lang="en-US" sz="1800" b="1" spc="225" dirty="0">
                <a:effectLst/>
                <a:latin typeface="Arial" panose="020B0604020202020204" pitchFamily="34" charset="0"/>
                <a:ea typeface="Microsoft Sans Serif" panose="020B0604020202020204" pitchFamily="34" charset="0"/>
              </a:rPr>
              <a:t> </a:t>
            </a:r>
            <a:r>
              <a:rPr lang="en-US" sz="1800" b="1" dirty="0">
                <a:effectLst/>
                <a:latin typeface="Arial" panose="020B0604020202020204" pitchFamily="34" charset="0"/>
                <a:ea typeface="Microsoft Sans Serif" panose="020B0604020202020204" pitchFamily="34" charset="0"/>
              </a:rPr>
              <a:t>across</a:t>
            </a:r>
            <a:r>
              <a:rPr lang="en-US" sz="1800" b="1" spc="300" dirty="0">
                <a:effectLst/>
                <a:latin typeface="Arial" panose="020B0604020202020204" pitchFamily="34" charset="0"/>
                <a:ea typeface="Microsoft Sans Serif" panose="020B0604020202020204" pitchFamily="34" charset="0"/>
              </a:rPr>
              <a:t> </a:t>
            </a:r>
            <a:r>
              <a:rPr lang="en-US" sz="1800" b="1" dirty="0">
                <a:effectLst/>
                <a:latin typeface="Arial" panose="020B0604020202020204" pitchFamily="34" charset="0"/>
                <a:ea typeface="Microsoft Sans Serif" panose="020B0604020202020204" pitchFamily="34" charset="0"/>
              </a:rPr>
              <a:t>multiple</a:t>
            </a:r>
            <a:r>
              <a:rPr lang="en-US" sz="1800" b="1" spc="350" dirty="0">
                <a:effectLst/>
                <a:latin typeface="Arial" panose="020B0604020202020204" pitchFamily="34" charset="0"/>
                <a:ea typeface="Microsoft Sans Serif" panose="020B0604020202020204" pitchFamily="34" charset="0"/>
              </a:rPr>
              <a:t> </a:t>
            </a:r>
            <a:r>
              <a:rPr lang="en-US" sz="1800" b="1" dirty="0">
                <a:effectLst/>
                <a:latin typeface="Arial" panose="020B0604020202020204" pitchFamily="34" charset="0"/>
                <a:ea typeface="Microsoft Sans Serif" panose="020B0604020202020204" pitchFamily="34" charset="0"/>
              </a:rPr>
              <a:t>datasets</a:t>
            </a:r>
            <a:r>
              <a:rPr lang="en-US" sz="1800" b="1" spc="350" dirty="0">
                <a:effectLst/>
                <a:latin typeface="Arial" panose="020B0604020202020204" pitchFamily="34" charset="0"/>
                <a:ea typeface="Microsoft Sans Serif" panose="020B0604020202020204" pitchFamily="34" charset="0"/>
              </a:rPr>
              <a:t> </a:t>
            </a:r>
            <a:r>
              <a:rPr lang="en-US" sz="1800" b="1" dirty="0">
                <a:effectLst/>
                <a:latin typeface="Arial" panose="020B0604020202020204" pitchFamily="34" charset="0"/>
                <a:ea typeface="Microsoft Sans Serif" panose="020B0604020202020204" pitchFamily="34" charset="0"/>
              </a:rPr>
              <a:t>is</a:t>
            </a:r>
            <a:r>
              <a:rPr lang="en-US" sz="1800" b="1" spc="355" dirty="0">
                <a:effectLst/>
                <a:latin typeface="Arial" panose="020B0604020202020204" pitchFamily="34" charset="0"/>
                <a:ea typeface="Microsoft Sans Serif" panose="020B0604020202020204" pitchFamily="34" charset="0"/>
              </a:rPr>
              <a:t> </a:t>
            </a:r>
            <a:r>
              <a:rPr lang="en-US" sz="1800" b="1" dirty="0">
                <a:effectLst/>
                <a:latin typeface="Arial" panose="020B0604020202020204" pitchFamily="34" charset="0"/>
                <a:ea typeface="Microsoft Sans Serif" panose="020B0604020202020204" pitchFamily="34" charset="0"/>
              </a:rPr>
              <a:t>difficult</a:t>
            </a:r>
            <a:r>
              <a:rPr lang="en-US" sz="1800" b="1" spc="5" dirty="0">
                <a:effectLst/>
                <a:latin typeface="Arial" panose="020B0604020202020204" pitchFamily="34" charset="0"/>
                <a:ea typeface="Microsoft Sans Serif" panose="020B0604020202020204" pitchFamily="34" charset="0"/>
              </a:rPr>
              <a:t> </a:t>
            </a:r>
            <a:r>
              <a:rPr lang="en-US" sz="1800" b="1" dirty="0">
                <a:effectLst/>
                <a:latin typeface="Arial" panose="020B0604020202020204" pitchFamily="34" charset="0"/>
                <a:ea typeface="Microsoft Sans Serif" panose="020B0604020202020204" pitchFamily="34" charset="0"/>
              </a:rPr>
              <a:t>without</a:t>
            </a:r>
            <a:r>
              <a:rPr lang="en-US" sz="1800" b="1" spc="-55" dirty="0">
                <a:effectLst/>
                <a:latin typeface="Arial" panose="020B0604020202020204" pitchFamily="34" charset="0"/>
                <a:ea typeface="Microsoft Sans Serif" panose="020B0604020202020204" pitchFamily="34" charset="0"/>
              </a:rPr>
              <a:t> </a:t>
            </a:r>
            <a:r>
              <a:rPr lang="en-US" sz="1800" b="1" dirty="0">
                <a:effectLst/>
                <a:latin typeface="Arial" panose="020B0604020202020204" pitchFamily="34" charset="0"/>
                <a:ea typeface="Microsoft Sans Serif" panose="020B0604020202020204" pitchFamily="34" charset="0"/>
              </a:rPr>
              <a:t>a</a:t>
            </a:r>
            <a:r>
              <a:rPr lang="en-US" sz="1800" b="1" spc="-55" dirty="0">
                <a:effectLst/>
                <a:latin typeface="Arial" panose="020B0604020202020204" pitchFamily="34" charset="0"/>
                <a:ea typeface="Microsoft Sans Serif" panose="020B0604020202020204" pitchFamily="34" charset="0"/>
              </a:rPr>
              <a:t> </a:t>
            </a:r>
            <a:r>
              <a:rPr lang="en-US" sz="1800" b="1" dirty="0">
                <a:effectLst/>
                <a:latin typeface="Arial" panose="020B0604020202020204" pitchFamily="34" charset="0"/>
                <a:ea typeface="Microsoft Sans Serif" panose="020B0604020202020204" pitchFamily="34" charset="0"/>
              </a:rPr>
              <a:t>data</a:t>
            </a:r>
            <a:r>
              <a:rPr lang="en-US" sz="1800" b="1" spc="-170" dirty="0">
                <a:effectLst/>
                <a:latin typeface="Arial" panose="020B0604020202020204" pitchFamily="34" charset="0"/>
                <a:ea typeface="Microsoft Sans Serif" panose="020B0604020202020204" pitchFamily="34" charset="0"/>
              </a:rPr>
              <a:t> </a:t>
            </a:r>
            <a:r>
              <a:rPr lang="en-US" sz="1800" b="1" dirty="0">
                <a:effectLst/>
                <a:latin typeface="Arial" panose="020B0604020202020204" pitchFamily="34" charset="0"/>
                <a:ea typeface="Microsoft Sans Serif" panose="020B0604020202020204" pitchFamily="34" charset="0"/>
              </a:rPr>
              <a:t>lake</a:t>
            </a:r>
            <a:endParaRPr lang="en-US" sz="1800" b="1" dirty="0">
              <a:effectLst/>
              <a:latin typeface="Microsoft Sans Serif" panose="020B0604020202020204" pitchFamily="34" charset="0"/>
              <a:ea typeface="Microsoft Sans Serif" panose="020B0604020202020204" pitchFamily="34" charset="0"/>
            </a:endParaRPr>
          </a:p>
          <a:p>
            <a:pPr marL="342900" lvl="1" indent="-342900"/>
            <a:endParaRPr lang="en-US" sz="1800" dirty="0"/>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11</a:t>
            </a:fld>
            <a:endParaRPr lang="en-US"/>
          </a:p>
        </p:txBody>
      </p:sp>
      <p:pic>
        <p:nvPicPr>
          <p:cNvPr id="19" name="Picture 18">
            <a:extLst>
              <a:ext uri="{FF2B5EF4-FFF2-40B4-BE49-F238E27FC236}">
                <a16:creationId xmlns:a16="http://schemas.microsoft.com/office/drawing/2014/main" id="{0015A825-335C-45D9-8BE0-ADCD0ABCDF00}"/>
              </a:ext>
            </a:extLst>
          </p:cNvPr>
          <p:cNvPicPr>
            <a:picLocks noChangeAspect="1"/>
          </p:cNvPicPr>
          <p:nvPr/>
        </p:nvPicPr>
        <p:blipFill>
          <a:blip r:embed="rId3"/>
          <a:stretch>
            <a:fillRect/>
          </a:stretch>
        </p:blipFill>
        <p:spPr>
          <a:xfrm>
            <a:off x="3677292" y="2647032"/>
            <a:ext cx="4310374" cy="3426747"/>
          </a:xfrm>
          <a:prstGeom prst="rect">
            <a:avLst/>
          </a:prstGeom>
        </p:spPr>
      </p:pic>
      <p:sp>
        <p:nvSpPr>
          <p:cNvPr id="21" name="Text Placeholder 3">
            <a:extLst>
              <a:ext uri="{FF2B5EF4-FFF2-40B4-BE49-F238E27FC236}">
                <a16:creationId xmlns:a16="http://schemas.microsoft.com/office/drawing/2014/main" id="{73A3FFAF-FA90-4F88-A393-B24F0CCCDEE0}"/>
              </a:ext>
            </a:extLst>
          </p:cNvPr>
          <p:cNvSpPr txBox="1">
            <a:spLocks/>
          </p:cNvSpPr>
          <p:nvPr/>
        </p:nvSpPr>
        <p:spPr>
          <a:xfrm>
            <a:off x="629061" y="2647033"/>
            <a:ext cx="2671281" cy="1472904"/>
          </a:xfrm>
          <a:prstGeom prst="rect">
            <a:avLst/>
          </a:prstGeom>
        </p:spPr>
        <p:txBody>
          <a:bodyPr anchor="ctr"/>
          <a:lstStyle>
            <a:lvl1pPr marL="0" indent="0" algn="l" defTabSz="914377" rtl="0" eaLnBrk="1" latinLnBrk="0" hangingPunct="1">
              <a:lnSpc>
                <a:spcPct val="85000"/>
              </a:lnSpc>
              <a:spcBef>
                <a:spcPts val="0"/>
              </a:spcBef>
              <a:spcAft>
                <a:spcPts val="0"/>
              </a:spcAft>
              <a:buFont typeface="Arial" panose="020B0604020202020204" pitchFamily="34" charset="0"/>
              <a:buNone/>
              <a:defRPr lang="en-US" sz="2000" b="1" kern="1200" cap="none" baseline="0" dirty="0" smtClean="0">
                <a:solidFill>
                  <a:schemeClr val="tx1"/>
                </a:solidFill>
                <a:latin typeface="Arial" panose="020B0604020202020204" pitchFamily="34" charset="0"/>
                <a:ea typeface="+mn-ea"/>
                <a:cs typeface="Arial" panose="020B0604020202020204" pitchFamily="34" charset="0"/>
              </a:defRPr>
            </a:lvl1pPr>
            <a:lvl2pPr marL="457200" indent="0" algn="l" defTabSz="914377" rtl="0" eaLnBrk="1" latinLnBrk="0" hangingPunct="1">
              <a:lnSpc>
                <a:spcPct val="100000"/>
              </a:lnSpc>
              <a:spcBef>
                <a:spcPts val="0"/>
              </a:spcBef>
              <a:spcAft>
                <a:spcPts val="1200"/>
              </a:spcAft>
              <a:buFont typeface="Arial" panose="020B0604020202020204" pitchFamily="34" charse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lgn="l" defTabSz="914377" rtl="0" eaLnBrk="1" latinLnBrk="0" hangingPunct="1">
              <a:lnSpc>
                <a:spcPct val="110000"/>
              </a:lnSpc>
              <a:spcBef>
                <a:spcPts val="0"/>
              </a:spcBef>
              <a:spcAft>
                <a:spcPts val="600"/>
              </a:spcAft>
              <a:buFont typeface="Graphik" panose="020B0503030202060203" pitchFamily="34" charse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lgn="l" defTabSz="914377" rtl="0" eaLnBrk="1" latinLnBrk="0" hangingPunct="1">
              <a:lnSpc>
                <a:spcPct val="110000"/>
              </a:lnSpc>
              <a:spcBef>
                <a:spcPts val="0"/>
              </a:spcBef>
              <a:spcAft>
                <a:spcPts val="0"/>
              </a:spcAft>
              <a:buFont typeface="Arial" panose="020B0604020202020204" pitchFamily="34" charse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lgn="l" defTabSz="914377" rtl="0" eaLnBrk="1" latinLnBrk="0" hangingPunct="1">
              <a:lnSpc>
                <a:spcPct val="110000"/>
              </a:lnSpc>
              <a:spcBef>
                <a:spcPts val="0"/>
              </a:spcBef>
              <a:spcAft>
                <a:spcPts val="0"/>
              </a:spcAft>
              <a:buFont typeface="Graphik" panose="020B0503030202060203" pitchFamily="34" charset="0"/>
              <a:buNone/>
              <a:defRPr lang="en-US" sz="2400" b="1" kern="1200" baseline="0" dirty="0">
                <a:solidFill>
                  <a:schemeClr val="tx2">
                    <a:lumMod val="75000"/>
                  </a:schemeClr>
                </a:solidFill>
                <a:latin typeface="+mn-lt"/>
                <a:ea typeface="+mn-ea"/>
                <a:cs typeface="Arial" panose="020B0604020202020204" pitchFamily="34" charset="0"/>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endParaRPr lang="en-US" sz="1600" dirty="0"/>
          </a:p>
        </p:txBody>
      </p:sp>
      <p:sp>
        <p:nvSpPr>
          <p:cNvPr id="20" name="Rectangle 19">
            <a:extLst>
              <a:ext uri="{FF2B5EF4-FFF2-40B4-BE49-F238E27FC236}">
                <a16:creationId xmlns:a16="http://schemas.microsoft.com/office/drawing/2014/main" id="{56DBF25B-C576-4E57-83FD-367CF11A49AB}"/>
              </a:ext>
            </a:extLst>
          </p:cNvPr>
          <p:cNvSpPr/>
          <p:nvPr/>
        </p:nvSpPr>
        <p:spPr>
          <a:xfrm>
            <a:off x="770562" y="2647032"/>
            <a:ext cx="2529780" cy="16372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 is scattered across Google Analytics 360,Campaign manager </a:t>
            </a:r>
            <a:r>
              <a:rPr lang="en-US" sz="1600" dirty="0" err="1"/>
              <a:t>products,among</a:t>
            </a:r>
            <a:r>
              <a:rPr lang="en-US" sz="1600" dirty="0"/>
              <a:t> other sources</a:t>
            </a:r>
          </a:p>
          <a:p>
            <a:pPr algn="ctr"/>
            <a:endParaRPr lang="en-US" sz="1600" dirty="0"/>
          </a:p>
        </p:txBody>
      </p:sp>
      <p:sp>
        <p:nvSpPr>
          <p:cNvPr id="23" name="Rectangle 22">
            <a:extLst>
              <a:ext uri="{FF2B5EF4-FFF2-40B4-BE49-F238E27FC236}">
                <a16:creationId xmlns:a16="http://schemas.microsoft.com/office/drawing/2014/main" id="{CB59A744-F3BB-4A39-ABC6-E63C4CAA14C2}"/>
              </a:ext>
            </a:extLst>
          </p:cNvPr>
          <p:cNvSpPr/>
          <p:nvPr/>
        </p:nvSpPr>
        <p:spPr>
          <a:xfrm>
            <a:off x="760288" y="4457038"/>
            <a:ext cx="2529780" cy="16167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Customer and sales data is stored in a CRM system</a:t>
            </a:r>
          </a:p>
          <a:p>
            <a:pPr algn="ctr"/>
            <a:endParaRPr lang="en-US" sz="1600" dirty="0"/>
          </a:p>
        </p:txBody>
      </p:sp>
      <p:sp>
        <p:nvSpPr>
          <p:cNvPr id="24" name="Rectangle 23">
            <a:extLst>
              <a:ext uri="{FF2B5EF4-FFF2-40B4-BE49-F238E27FC236}">
                <a16:creationId xmlns:a16="http://schemas.microsoft.com/office/drawing/2014/main" id="{75713AB8-636E-49E3-BECD-79B7212108A2}"/>
              </a:ext>
            </a:extLst>
          </p:cNvPr>
          <p:cNvSpPr/>
          <p:nvPr/>
        </p:nvSpPr>
        <p:spPr>
          <a:xfrm>
            <a:off x="8474468" y="2647032"/>
            <a:ext cx="2529780" cy="16372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 common tool exists to analyze data and share results with rest of the </a:t>
            </a:r>
            <a:r>
              <a:rPr lang="en-US" sz="1600" dirty="0" err="1"/>
              <a:t>organisation</a:t>
            </a:r>
            <a:r>
              <a:rPr lang="en-US" sz="1600" dirty="0"/>
              <a:t> </a:t>
            </a:r>
          </a:p>
        </p:txBody>
      </p:sp>
      <p:sp>
        <p:nvSpPr>
          <p:cNvPr id="25" name="Rectangle 24">
            <a:extLst>
              <a:ext uri="{FF2B5EF4-FFF2-40B4-BE49-F238E27FC236}">
                <a16:creationId xmlns:a16="http://schemas.microsoft.com/office/drawing/2014/main" id="{0E0D96BF-6EA5-4945-853C-EEC2985C479B}"/>
              </a:ext>
            </a:extLst>
          </p:cNvPr>
          <p:cNvSpPr/>
          <p:nvPr/>
        </p:nvSpPr>
        <p:spPr>
          <a:xfrm>
            <a:off x="8474468" y="4436488"/>
            <a:ext cx="2529780" cy="16372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Some data is not in a </a:t>
            </a:r>
            <a:r>
              <a:rPr lang="en-US" sz="1600" dirty="0" err="1"/>
              <a:t>queryable</a:t>
            </a:r>
            <a:r>
              <a:rPr lang="en-US" sz="1600" dirty="0"/>
              <a:t> format </a:t>
            </a:r>
          </a:p>
          <a:p>
            <a:pPr algn="ctr"/>
            <a:endParaRPr lang="en-US" sz="1600" dirty="0"/>
          </a:p>
        </p:txBody>
      </p:sp>
    </p:spTree>
    <p:extLst>
      <p:ext uri="{BB962C8B-B14F-4D97-AF65-F5344CB8AC3E}">
        <p14:creationId xmlns:p14="http://schemas.microsoft.com/office/powerpoint/2010/main" val="3094806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021C9-9F26-4EA6-9AE4-050B0205AA61}"/>
              </a:ext>
            </a:extLst>
          </p:cNvPr>
          <p:cNvSpPr>
            <a:spLocks noGrp="1"/>
          </p:cNvSpPr>
          <p:nvPr>
            <p:ph type="title"/>
          </p:nvPr>
        </p:nvSpPr>
        <p:spPr>
          <a:xfrm>
            <a:off x="381000" y="343675"/>
            <a:ext cx="11430000" cy="984832"/>
          </a:xfrm>
        </p:spPr>
        <p:txBody>
          <a:bodyPr/>
          <a:lstStyle/>
          <a:p>
            <a:r>
              <a:rPr lang="en-US" dirty="0"/>
              <a:t>Data Engineering Challenges</a:t>
            </a:r>
          </a:p>
        </p:txBody>
      </p:sp>
      <p:sp>
        <p:nvSpPr>
          <p:cNvPr id="3" name="Text Placeholder 2">
            <a:extLst>
              <a:ext uri="{FF2B5EF4-FFF2-40B4-BE49-F238E27FC236}">
                <a16:creationId xmlns:a16="http://schemas.microsoft.com/office/drawing/2014/main" id="{2A047D9D-56E7-40D8-9BAF-9D77146DA198}"/>
              </a:ext>
            </a:extLst>
          </p:cNvPr>
          <p:cNvSpPr>
            <a:spLocks noGrp="1"/>
          </p:cNvSpPr>
          <p:nvPr>
            <p:ph type="body" sz="quarter" idx="11"/>
          </p:nvPr>
        </p:nvSpPr>
        <p:spPr>
          <a:xfrm>
            <a:off x="373063" y="1328507"/>
            <a:ext cx="11437937" cy="5092507"/>
          </a:xfrm>
        </p:spPr>
        <p:txBody>
          <a:bodyPr/>
          <a:lstStyle/>
          <a:p>
            <a:pPr marL="285750" indent="-285750">
              <a:buFont typeface="Arial" panose="020B0604020202020204" pitchFamily="34" charset="0"/>
              <a:buChar char="•"/>
            </a:pPr>
            <a:r>
              <a:rPr lang="en-US" b="1" dirty="0">
                <a:effectLst/>
                <a:ea typeface="Microsoft Sans Serif" panose="020B0604020202020204" pitchFamily="34" charset="0"/>
              </a:rPr>
              <a:t>Data</a:t>
            </a:r>
            <a:r>
              <a:rPr lang="en-US" b="1" spc="40" dirty="0">
                <a:effectLst/>
                <a:ea typeface="Microsoft Sans Serif" panose="020B0604020202020204" pitchFamily="34" charset="0"/>
              </a:rPr>
              <a:t> </a:t>
            </a:r>
            <a:r>
              <a:rPr lang="en-US" b="1" dirty="0">
                <a:effectLst/>
                <a:ea typeface="Microsoft Sans Serif" panose="020B0604020202020204" pitchFamily="34" charset="0"/>
              </a:rPr>
              <a:t>is</a:t>
            </a:r>
            <a:r>
              <a:rPr lang="en-US" b="1" spc="40" dirty="0">
                <a:effectLst/>
                <a:ea typeface="Microsoft Sans Serif" panose="020B0604020202020204" pitchFamily="34" charset="0"/>
              </a:rPr>
              <a:t> </a:t>
            </a:r>
            <a:r>
              <a:rPr lang="en-US" b="1" dirty="0">
                <a:effectLst/>
                <a:ea typeface="Microsoft Sans Serif" panose="020B0604020202020204" pitchFamily="34" charset="0"/>
              </a:rPr>
              <a:t>often</a:t>
            </a:r>
            <a:r>
              <a:rPr lang="en-US" b="1" spc="55" dirty="0">
                <a:effectLst/>
                <a:ea typeface="Microsoft Sans Serif" panose="020B0604020202020204" pitchFamily="34" charset="0"/>
              </a:rPr>
              <a:t> </a:t>
            </a:r>
            <a:r>
              <a:rPr lang="en-US" b="1" dirty="0">
                <a:effectLst/>
                <a:ea typeface="Microsoft Sans Serif" panose="020B0604020202020204" pitchFamily="34" charset="0"/>
              </a:rPr>
              <a:t>siloed</a:t>
            </a:r>
            <a:r>
              <a:rPr lang="en-US" b="1" spc="95" dirty="0">
                <a:effectLst/>
                <a:ea typeface="Microsoft Sans Serif" panose="020B0604020202020204" pitchFamily="34" charset="0"/>
              </a:rPr>
              <a:t> </a:t>
            </a:r>
            <a:r>
              <a:rPr lang="en-US" b="1" dirty="0">
                <a:effectLst/>
                <a:ea typeface="Microsoft Sans Serif" panose="020B0604020202020204" pitchFamily="34" charset="0"/>
              </a:rPr>
              <a:t>in</a:t>
            </a:r>
            <a:r>
              <a:rPr lang="en-US" b="1" spc="95" dirty="0">
                <a:effectLst/>
                <a:ea typeface="Microsoft Sans Serif" panose="020B0604020202020204" pitchFamily="34" charset="0"/>
              </a:rPr>
              <a:t> </a:t>
            </a:r>
            <a:r>
              <a:rPr lang="en-US" b="1" dirty="0">
                <a:effectLst/>
                <a:ea typeface="Microsoft Sans Serif" panose="020B0604020202020204" pitchFamily="34" charset="0"/>
              </a:rPr>
              <a:t>many</a:t>
            </a:r>
            <a:r>
              <a:rPr lang="en-US" b="1" spc="100" dirty="0">
                <a:effectLst/>
                <a:ea typeface="Microsoft Sans Serif" panose="020B0604020202020204" pitchFamily="34" charset="0"/>
              </a:rPr>
              <a:t> </a:t>
            </a:r>
            <a:r>
              <a:rPr lang="en-US" b="1" dirty="0">
                <a:effectLst/>
                <a:ea typeface="Microsoft Sans Serif" panose="020B0604020202020204" pitchFamily="34" charset="0"/>
              </a:rPr>
              <a:t>upstream</a:t>
            </a:r>
            <a:r>
              <a:rPr lang="en-US" b="1" spc="60" dirty="0">
                <a:effectLst/>
                <a:ea typeface="Microsoft Sans Serif" panose="020B0604020202020204" pitchFamily="34" charset="0"/>
              </a:rPr>
              <a:t> </a:t>
            </a:r>
            <a:r>
              <a:rPr lang="en-US" b="1" dirty="0">
                <a:effectLst/>
                <a:ea typeface="Microsoft Sans Serif" panose="020B0604020202020204" pitchFamily="34" charset="0"/>
              </a:rPr>
              <a:t>source</a:t>
            </a:r>
            <a:r>
              <a:rPr lang="en-US" b="1" spc="60" dirty="0">
                <a:effectLst/>
                <a:ea typeface="Microsoft Sans Serif" panose="020B0604020202020204" pitchFamily="34" charset="0"/>
              </a:rPr>
              <a:t> </a:t>
            </a:r>
            <a:r>
              <a:rPr lang="en-US" b="1" dirty="0">
                <a:effectLst/>
                <a:ea typeface="Microsoft Sans Serif" panose="020B0604020202020204" pitchFamily="34" charset="0"/>
              </a:rPr>
              <a:t>systems</a:t>
            </a:r>
          </a:p>
          <a:p>
            <a:endParaRPr lang="en-US" dirty="0"/>
          </a:p>
        </p:txBody>
      </p:sp>
      <p:sp>
        <p:nvSpPr>
          <p:cNvPr id="4" name="Text Placeholder 3">
            <a:extLst>
              <a:ext uri="{FF2B5EF4-FFF2-40B4-BE49-F238E27FC236}">
                <a16:creationId xmlns:a16="http://schemas.microsoft.com/office/drawing/2014/main" id="{71D83C46-19F3-4DD4-B6E7-C4752338841D}"/>
              </a:ext>
            </a:extLst>
          </p:cNvPr>
          <p:cNvSpPr>
            <a:spLocks noGrp="1"/>
          </p:cNvSpPr>
          <p:nvPr>
            <p:ph type="body" sz="quarter" idx="10"/>
          </p:nvPr>
        </p:nvSpPr>
        <p:spPr>
          <a:xfrm>
            <a:off x="1253945" y="4607958"/>
            <a:ext cx="3677649" cy="744878"/>
          </a:xfrm>
        </p:spPr>
        <p:txBody>
          <a:bodyPr/>
          <a:lstStyle/>
          <a:p>
            <a:r>
              <a:rPr lang="en-US" sz="1600" dirty="0"/>
              <a:t>Stored in a separate system and 	         restricted access</a:t>
            </a:r>
          </a:p>
        </p:txBody>
      </p:sp>
      <p:sp>
        <p:nvSpPr>
          <p:cNvPr id="5" name="Slide Number Placeholder 4">
            <a:extLst>
              <a:ext uri="{FF2B5EF4-FFF2-40B4-BE49-F238E27FC236}">
                <a16:creationId xmlns:a16="http://schemas.microsoft.com/office/drawing/2014/main" id="{4399A389-8127-49AB-894B-537C4B1B3EC3}"/>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12</a:t>
            </a:fld>
            <a:endParaRPr lang="en-US"/>
          </a:p>
        </p:txBody>
      </p:sp>
      <p:pic>
        <p:nvPicPr>
          <p:cNvPr id="10" name="Picture 9">
            <a:extLst>
              <a:ext uri="{FF2B5EF4-FFF2-40B4-BE49-F238E27FC236}">
                <a16:creationId xmlns:a16="http://schemas.microsoft.com/office/drawing/2014/main" id="{EA7D326F-092C-447A-9C5E-F56120FA70BB}"/>
              </a:ext>
            </a:extLst>
          </p:cNvPr>
          <p:cNvPicPr>
            <a:picLocks noChangeAspect="1"/>
          </p:cNvPicPr>
          <p:nvPr/>
        </p:nvPicPr>
        <p:blipFill>
          <a:blip r:embed="rId2"/>
          <a:stretch>
            <a:fillRect/>
          </a:stretch>
        </p:blipFill>
        <p:spPr>
          <a:xfrm>
            <a:off x="4575797" y="2414463"/>
            <a:ext cx="4744880" cy="3383563"/>
          </a:xfrm>
          <a:prstGeom prst="rect">
            <a:avLst/>
          </a:prstGeom>
        </p:spPr>
      </p:pic>
    </p:spTree>
    <p:extLst>
      <p:ext uri="{BB962C8B-B14F-4D97-AF65-F5344CB8AC3E}">
        <p14:creationId xmlns:p14="http://schemas.microsoft.com/office/powerpoint/2010/main" val="738468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20.png">
            <a:extLst>
              <a:ext uri="{FF2B5EF4-FFF2-40B4-BE49-F238E27FC236}">
                <a16:creationId xmlns:a16="http://schemas.microsoft.com/office/drawing/2014/main" id="{A1D791DD-67DC-4A0C-A1E2-01FC6EFD8987}"/>
              </a:ext>
            </a:extLst>
          </p:cNvPr>
          <p:cNvPicPr/>
          <p:nvPr/>
        </p:nvPicPr>
        <p:blipFill>
          <a:blip r:embed="rId3" cstate="print">
            <a:alphaModFix/>
          </a:blip>
          <a:stretch>
            <a:fillRect/>
          </a:stretch>
        </p:blipFill>
        <p:spPr>
          <a:xfrm>
            <a:off x="3677522" y="1893261"/>
            <a:ext cx="2049780" cy="2047875"/>
          </a:xfrm>
          <a:prstGeom prst="rect">
            <a:avLst/>
          </a:prstGeom>
          <a:effectLst>
            <a:outerShdw dist="50800" dir="5400000" algn="ctr" rotWithShape="0">
              <a:schemeClr val="bg2"/>
            </a:outerShdw>
          </a:effectLst>
        </p:spPr>
      </p:pic>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p:txBody>
          <a:bodyPr/>
          <a:lstStyle/>
          <a:p>
            <a:r>
              <a:rPr lang="en-US" dirty="0"/>
              <a:t>Data Engineering Challenges</a:t>
            </a:r>
          </a:p>
        </p:txBody>
      </p:sp>
      <p:sp>
        <p:nvSpPr>
          <p:cNvPr id="3" name="Text Placeholder 2">
            <a:extLst>
              <a:ext uri="{FF2B5EF4-FFF2-40B4-BE49-F238E27FC236}">
                <a16:creationId xmlns:a16="http://schemas.microsoft.com/office/drawing/2014/main" id="{6425AB8C-BD67-4C42-A524-21C9C49A4212}"/>
              </a:ext>
            </a:extLst>
          </p:cNvPr>
          <p:cNvSpPr>
            <a:spLocks noGrp="1"/>
          </p:cNvSpPr>
          <p:nvPr>
            <p:ph type="body" sz="quarter" idx="11"/>
          </p:nvPr>
        </p:nvSpPr>
        <p:spPr>
          <a:xfrm>
            <a:off x="373063" y="1027416"/>
            <a:ext cx="11437937" cy="5430922"/>
          </a:xfrm>
        </p:spPr>
        <p:txBody>
          <a:bodyPr/>
          <a:lstStyle/>
          <a:p>
            <a:pPr marL="471805" marR="1132205">
              <a:lnSpc>
                <a:spcPct val="105000"/>
              </a:lnSpc>
              <a:spcBef>
                <a:spcPts val="700"/>
              </a:spcBef>
              <a:spcAft>
                <a:spcPts val="0"/>
              </a:spcAft>
            </a:pPr>
            <a:r>
              <a:rPr lang="en-US" sz="1600" b="1" dirty="0">
                <a:solidFill>
                  <a:srgbClr val="434343"/>
                </a:solidFill>
                <a:effectLst/>
                <a:ea typeface="Microsoft Sans Serif" panose="020B0604020202020204" pitchFamily="34" charset="0"/>
              </a:rPr>
              <a:t>Challenge:</a:t>
            </a:r>
            <a:r>
              <a:rPr lang="en-US" sz="1600" b="1" spc="35" dirty="0">
                <a:solidFill>
                  <a:srgbClr val="434343"/>
                </a:solidFill>
                <a:effectLst/>
                <a:ea typeface="Microsoft Sans Serif" panose="020B0604020202020204" pitchFamily="34" charset="0"/>
              </a:rPr>
              <a:t> </a:t>
            </a:r>
            <a:r>
              <a:rPr lang="en-US" sz="1600" b="1" dirty="0">
                <a:solidFill>
                  <a:srgbClr val="434343"/>
                </a:solidFill>
                <a:effectLst/>
                <a:ea typeface="Microsoft Sans Serif" panose="020B0604020202020204" pitchFamily="34" charset="0"/>
              </a:rPr>
              <a:t>Cleaning,</a:t>
            </a:r>
            <a:r>
              <a:rPr lang="en-US" sz="1600" b="1" spc="85" dirty="0">
                <a:solidFill>
                  <a:srgbClr val="434343"/>
                </a:solidFill>
                <a:effectLst/>
                <a:ea typeface="Microsoft Sans Serif" panose="020B0604020202020204" pitchFamily="34" charset="0"/>
              </a:rPr>
              <a:t> </a:t>
            </a:r>
            <a:r>
              <a:rPr lang="en-US" sz="1600" b="1" dirty="0">
                <a:solidFill>
                  <a:srgbClr val="434343"/>
                </a:solidFill>
                <a:effectLst/>
                <a:ea typeface="Microsoft Sans Serif" panose="020B0604020202020204" pitchFamily="34" charset="0"/>
              </a:rPr>
              <a:t>formatting,</a:t>
            </a:r>
            <a:r>
              <a:rPr lang="en-US" sz="1600" b="1" spc="230" dirty="0">
                <a:solidFill>
                  <a:srgbClr val="434343"/>
                </a:solidFill>
                <a:effectLst/>
                <a:ea typeface="Microsoft Sans Serif" panose="020B0604020202020204" pitchFamily="34" charset="0"/>
              </a:rPr>
              <a:t> </a:t>
            </a:r>
            <a:r>
              <a:rPr lang="en-US" sz="1600" b="1" dirty="0">
                <a:solidFill>
                  <a:srgbClr val="434343"/>
                </a:solidFill>
                <a:effectLst/>
                <a:ea typeface="Microsoft Sans Serif" panose="020B0604020202020204" pitchFamily="34" charset="0"/>
              </a:rPr>
              <a:t>and</a:t>
            </a:r>
            <a:r>
              <a:rPr lang="en-US" sz="1600" b="1" spc="230" dirty="0">
                <a:solidFill>
                  <a:srgbClr val="434343"/>
                </a:solidFill>
                <a:effectLst/>
                <a:ea typeface="Microsoft Sans Serif" panose="020B0604020202020204" pitchFamily="34" charset="0"/>
              </a:rPr>
              <a:t> </a:t>
            </a:r>
            <a:r>
              <a:rPr lang="en-US" sz="1600" b="1" dirty="0">
                <a:solidFill>
                  <a:srgbClr val="434343"/>
                </a:solidFill>
                <a:effectLst/>
                <a:ea typeface="Microsoft Sans Serif" panose="020B0604020202020204" pitchFamily="34" charset="0"/>
              </a:rPr>
              <a:t>getting</a:t>
            </a:r>
            <a:r>
              <a:rPr lang="en-US" sz="1600" b="1" spc="355" dirty="0">
                <a:solidFill>
                  <a:srgbClr val="434343"/>
                </a:solidFill>
                <a:effectLst/>
                <a:ea typeface="Microsoft Sans Serif" panose="020B0604020202020204" pitchFamily="34" charset="0"/>
              </a:rPr>
              <a:t> </a:t>
            </a:r>
            <a:r>
              <a:rPr lang="en-US" sz="1600" b="1" dirty="0">
                <a:solidFill>
                  <a:srgbClr val="434343"/>
                </a:solidFill>
                <a:effectLst/>
                <a:ea typeface="Microsoft Sans Serif" panose="020B0604020202020204" pitchFamily="34" charset="0"/>
              </a:rPr>
              <a:t>the</a:t>
            </a:r>
            <a:r>
              <a:rPr lang="en-US" sz="1600" b="1" spc="245" dirty="0">
                <a:solidFill>
                  <a:srgbClr val="434343"/>
                </a:solidFill>
                <a:effectLst/>
                <a:ea typeface="Microsoft Sans Serif" panose="020B0604020202020204" pitchFamily="34" charset="0"/>
              </a:rPr>
              <a:t> </a:t>
            </a:r>
            <a:r>
              <a:rPr lang="en-US" sz="1600" b="1" dirty="0">
                <a:solidFill>
                  <a:srgbClr val="434343"/>
                </a:solidFill>
                <a:effectLst/>
                <a:ea typeface="Microsoft Sans Serif" panose="020B0604020202020204" pitchFamily="34" charset="0"/>
              </a:rPr>
              <a:t>data</a:t>
            </a:r>
            <a:r>
              <a:rPr lang="en-US" sz="1600" b="1" spc="5" dirty="0">
                <a:solidFill>
                  <a:srgbClr val="434343"/>
                </a:solidFill>
                <a:effectLst/>
                <a:ea typeface="Microsoft Sans Serif" panose="020B0604020202020204" pitchFamily="34" charset="0"/>
              </a:rPr>
              <a:t> </a:t>
            </a:r>
            <a:r>
              <a:rPr lang="en-US" sz="1600" b="1" dirty="0">
                <a:solidFill>
                  <a:srgbClr val="434343"/>
                </a:solidFill>
                <a:effectLst/>
                <a:ea typeface="Microsoft Sans Serif" panose="020B0604020202020204" pitchFamily="34" charset="0"/>
              </a:rPr>
              <a:t>ready</a:t>
            </a:r>
            <a:r>
              <a:rPr lang="en-US" sz="1600" b="1" spc="5" dirty="0">
                <a:solidFill>
                  <a:srgbClr val="434343"/>
                </a:solidFill>
                <a:effectLst/>
                <a:ea typeface="Microsoft Sans Serif" panose="020B0604020202020204" pitchFamily="34" charset="0"/>
              </a:rPr>
              <a:t> </a:t>
            </a:r>
            <a:r>
              <a:rPr lang="en-US" sz="1600" b="1" dirty="0">
                <a:solidFill>
                  <a:srgbClr val="434343"/>
                </a:solidFill>
                <a:effectLst/>
                <a:ea typeface="Microsoft Sans Serif" panose="020B0604020202020204" pitchFamily="34" charset="0"/>
              </a:rPr>
              <a:t>for</a:t>
            </a:r>
            <a:r>
              <a:rPr lang="en-US" sz="1600" b="1" spc="90" dirty="0">
                <a:solidFill>
                  <a:srgbClr val="434343"/>
                </a:solidFill>
                <a:effectLst/>
                <a:ea typeface="Microsoft Sans Serif" panose="020B0604020202020204" pitchFamily="34" charset="0"/>
              </a:rPr>
              <a:t> </a:t>
            </a:r>
            <a:r>
              <a:rPr lang="en-US" sz="1600" b="1" dirty="0">
                <a:solidFill>
                  <a:srgbClr val="434343"/>
                </a:solidFill>
                <a:effectLst/>
                <a:ea typeface="Microsoft Sans Serif" panose="020B0604020202020204" pitchFamily="34" charset="0"/>
              </a:rPr>
              <a:t>useful</a:t>
            </a:r>
            <a:r>
              <a:rPr lang="en-US" sz="1600" b="1" spc="75" dirty="0">
                <a:solidFill>
                  <a:srgbClr val="434343"/>
                </a:solidFill>
                <a:effectLst/>
                <a:ea typeface="Microsoft Sans Serif" panose="020B0604020202020204" pitchFamily="34" charset="0"/>
              </a:rPr>
              <a:t> </a:t>
            </a:r>
            <a:r>
              <a:rPr lang="en-US" sz="1600" b="1" dirty="0">
                <a:solidFill>
                  <a:srgbClr val="434343"/>
                </a:solidFill>
                <a:effectLst/>
                <a:ea typeface="Microsoft Sans Serif" panose="020B0604020202020204" pitchFamily="34" charset="0"/>
              </a:rPr>
              <a:t>business</a:t>
            </a:r>
            <a:r>
              <a:rPr lang="en-US" sz="1600" b="1" spc="20" dirty="0">
                <a:solidFill>
                  <a:srgbClr val="434343"/>
                </a:solidFill>
                <a:effectLst/>
                <a:ea typeface="Microsoft Sans Serif" panose="020B0604020202020204" pitchFamily="34" charset="0"/>
              </a:rPr>
              <a:t> </a:t>
            </a:r>
            <a:r>
              <a:rPr lang="en-US" sz="1600" b="1" dirty="0">
                <a:solidFill>
                  <a:srgbClr val="434343"/>
                </a:solidFill>
                <a:effectLst/>
                <a:ea typeface="Microsoft Sans Serif" panose="020B0604020202020204" pitchFamily="34" charset="0"/>
              </a:rPr>
              <a:t>insights</a:t>
            </a:r>
            <a:r>
              <a:rPr lang="en-US" sz="1600" b="1" spc="35" dirty="0">
                <a:solidFill>
                  <a:srgbClr val="434343"/>
                </a:solidFill>
                <a:effectLst/>
                <a:ea typeface="Microsoft Sans Serif" panose="020B0604020202020204" pitchFamily="34" charset="0"/>
              </a:rPr>
              <a:t> </a:t>
            </a:r>
            <a:r>
              <a:rPr lang="en-US" sz="1600" b="1" dirty="0">
                <a:solidFill>
                  <a:srgbClr val="434343"/>
                </a:solidFill>
                <a:effectLst/>
                <a:ea typeface="Microsoft Sans Serif" panose="020B0604020202020204" pitchFamily="34" charset="0"/>
              </a:rPr>
              <a:t>in</a:t>
            </a:r>
            <a:r>
              <a:rPr lang="en-US" sz="1600" b="1" spc="30" dirty="0">
                <a:solidFill>
                  <a:srgbClr val="434343"/>
                </a:solidFill>
                <a:effectLst/>
                <a:ea typeface="Microsoft Sans Serif" panose="020B0604020202020204" pitchFamily="34" charset="0"/>
              </a:rPr>
              <a:t> </a:t>
            </a:r>
            <a:r>
              <a:rPr lang="en-US" sz="1600" b="1" dirty="0">
                <a:solidFill>
                  <a:srgbClr val="434343"/>
                </a:solidFill>
                <a:effectLst/>
                <a:ea typeface="Microsoft Sans Serif" panose="020B0604020202020204" pitchFamily="34" charset="0"/>
              </a:rPr>
              <a:t>a</a:t>
            </a:r>
            <a:r>
              <a:rPr lang="en-US" sz="1600" b="1" spc="35" dirty="0">
                <a:solidFill>
                  <a:srgbClr val="434343"/>
                </a:solidFill>
                <a:effectLst/>
                <a:ea typeface="Microsoft Sans Serif" panose="020B0604020202020204" pitchFamily="34" charset="0"/>
              </a:rPr>
              <a:t> </a:t>
            </a:r>
            <a:r>
              <a:rPr lang="en-US" sz="1600" b="1" dirty="0">
                <a:solidFill>
                  <a:srgbClr val="434343"/>
                </a:solidFill>
                <a:effectLst/>
                <a:ea typeface="Microsoft Sans Serif" panose="020B0604020202020204" pitchFamily="34" charset="0"/>
              </a:rPr>
              <a:t>data</a:t>
            </a:r>
            <a:r>
              <a:rPr lang="en-US" sz="1600" b="1" spc="70" dirty="0">
                <a:solidFill>
                  <a:srgbClr val="434343"/>
                </a:solidFill>
                <a:effectLst/>
                <a:ea typeface="Microsoft Sans Serif" panose="020B0604020202020204" pitchFamily="34" charset="0"/>
              </a:rPr>
              <a:t> </a:t>
            </a:r>
            <a:r>
              <a:rPr lang="en-US" sz="1600" b="1" dirty="0">
                <a:solidFill>
                  <a:srgbClr val="434343"/>
                </a:solidFill>
                <a:effectLst/>
                <a:ea typeface="Microsoft Sans Serif" panose="020B0604020202020204" pitchFamily="34" charset="0"/>
              </a:rPr>
              <a:t>warehouse</a:t>
            </a:r>
            <a:endParaRPr lang="en-US" sz="1600" b="1" dirty="0">
              <a:effectLst/>
              <a:ea typeface="Microsoft Sans Serif" panose="020B0604020202020204" pitchFamily="34" charset="0"/>
            </a:endParaRPr>
          </a:p>
          <a:p>
            <a:endParaRPr lang="en-US" dirty="0"/>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13</a:t>
            </a:fld>
            <a:endParaRPr lang="en-US"/>
          </a:p>
        </p:txBody>
      </p:sp>
      <p:pic>
        <p:nvPicPr>
          <p:cNvPr id="8" name="image19.png">
            <a:extLst>
              <a:ext uri="{FF2B5EF4-FFF2-40B4-BE49-F238E27FC236}">
                <a16:creationId xmlns:a16="http://schemas.microsoft.com/office/drawing/2014/main" id="{87FF1024-825A-4A5B-8B4E-12725B6C923F}"/>
              </a:ext>
            </a:extLst>
          </p:cNvPr>
          <p:cNvPicPr/>
          <p:nvPr/>
        </p:nvPicPr>
        <p:blipFill>
          <a:blip r:embed="rId4" cstate="print">
            <a:alphaModFix amt="8000"/>
          </a:blip>
          <a:stretch>
            <a:fillRect/>
          </a:stretch>
        </p:blipFill>
        <p:spPr>
          <a:xfrm>
            <a:off x="782790" y="1722446"/>
            <a:ext cx="2218690" cy="2218690"/>
          </a:xfrm>
          <a:prstGeom prst="rect">
            <a:avLst/>
          </a:prstGeom>
        </p:spPr>
      </p:pic>
      <p:pic>
        <p:nvPicPr>
          <p:cNvPr id="10" name="image21.png">
            <a:extLst>
              <a:ext uri="{FF2B5EF4-FFF2-40B4-BE49-F238E27FC236}">
                <a16:creationId xmlns:a16="http://schemas.microsoft.com/office/drawing/2014/main" id="{17358016-A0BC-4535-A868-1D1D9A4E203D}"/>
              </a:ext>
            </a:extLst>
          </p:cNvPr>
          <p:cNvPicPr/>
          <p:nvPr/>
        </p:nvPicPr>
        <p:blipFill>
          <a:blip r:embed="rId5" cstate="print">
            <a:alphaModFix amt="5000"/>
          </a:blip>
          <a:stretch>
            <a:fillRect/>
          </a:stretch>
        </p:blipFill>
        <p:spPr>
          <a:xfrm>
            <a:off x="6701960" y="1893261"/>
            <a:ext cx="1828165" cy="1828800"/>
          </a:xfrm>
          <a:prstGeom prst="rect">
            <a:avLst/>
          </a:prstGeom>
        </p:spPr>
      </p:pic>
      <p:pic>
        <p:nvPicPr>
          <p:cNvPr id="11" name="image22.png">
            <a:extLst>
              <a:ext uri="{FF2B5EF4-FFF2-40B4-BE49-F238E27FC236}">
                <a16:creationId xmlns:a16="http://schemas.microsoft.com/office/drawing/2014/main" id="{88FA32B1-484B-4EE2-862D-C48BBE5C802C}"/>
              </a:ext>
            </a:extLst>
          </p:cNvPr>
          <p:cNvPicPr/>
          <p:nvPr/>
        </p:nvPicPr>
        <p:blipFill>
          <a:blip r:embed="rId6" cstate="print">
            <a:alphaModFix amt="5000"/>
          </a:blip>
          <a:stretch>
            <a:fillRect/>
          </a:stretch>
        </p:blipFill>
        <p:spPr>
          <a:xfrm>
            <a:off x="9504783" y="1942155"/>
            <a:ext cx="1828165" cy="1950085"/>
          </a:xfrm>
          <a:prstGeom prst="rect">
            <a:avLst/>
          </a:prstGeom>
        </p:spPr>
      </p:pic>
      <p:sp>
        <p:nvSpPr>
          <p:cNvPr id="13" name="TextBox 12">
            <a:extLst>
              <a:ext uri="{FF2B5EF4-FFF2-40B4-BE49-F238E27FC236}">
                <a16:creationId xmlns:a16="http://schemas.microsoft.com/office/drawing/2014/main" id="{26F4C34D-1866-4B80-A3E8-CA6BD3960E79}"/>
              </a:ext>
            </a:extLst>
          </p:cNvPr>
          <p:cNvSpPr txBox="1"/>
          <p:nvPr/>
        </p:nvSpPr>
        <p:spPr>
          <a:xfrm>
            <a:off x="3688423" y="4321225"/>
            <a:ext cx="2455078" cy="646331"/>
          </a:xfrm>
          <a:prstGeom prst="rect">
            <a:avLst/>
          </a:prstGeom>
          <a:noFill/>
        </p:spPr>
        <p:txBody>
          <a:bodyPr wrap="square">
            <a:spAutoFit/>
          </a:bodyPr>
          <a:lstStyle/>
          <a:p>
            <a:pPr algn="ctr"/>
            <a:r>
              <a:rPr lang="en-US" dirty="0">
                <a:latin typeface="Microsoft Sans Serif" panose="020B0604020202020204" pitchFamily="34" charset="0"/>
                <a:ea typeface="Microsoft Sans Serif" panose="020B0604020202020204" pitchFamily="34" charset="0"/>
              </a:rPr>
              <a:t>Data accuracy and quality</a:t>
            </a:r>
            <a:endParaRPr lang="en-US" dirty="0"/>
          </a:p>
        </p:txBody>
      </p:sp>
    </p:spTree>
    <p:extLst>
      <p:ext uri="{BB962C8B-B14F-4D97-AF65-F5344CB8AC3E}">
        <p14:creationId xmlns:p14="http://schemas.microsoft.com/office/powerpoint/2010/main" val="4269977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021C9-9F26-4EA6-9AE4-050B0205AA61}"/>
              </a:ext>
            </a:extLst>
          </p:cNvPr>
          <p:cNvSpPr>
            <a:spLocks noGrp="1"/>
          </p:cNvSpPr>
          <p:nvPr>
            <p:ph type="title"/>
          </p:nvPr>
        </p:nvSpPr>
        <p:spPr>
          <a:xfrm>
            <a:off x="842010" y="2550356"/>
            <a:ext cx="2907253" cy="729049"/>
          </a:xfrm>
        </p:spPr>
        <p:txBody>
          <a:bodyPr>
            <a:normAutofit/>
          </a:bodyPr>
          <a:lstStyle/>
          <a:p>
            <a:r>
              <a:rPr lang="en-US" sz="1600" b="1" dirty="0">
                <a:solidFill>
                  <a:schemeClr val="accent1"/>
                </a:solidFill>
                <a:latin typeface="+mn-lt"/>
              </a:rPr>
              <a:t>Missing data and time stamp         stored in UTC</a:t>
            </a:r>
          </a:p>
        </p:txBody>
      </p:sp>
      <p:sp>
        <p:nvSpPr>
          <p:cNvPr id="3" name="Text Placeholder 2">
            <a:extLst>
              <a:ext uri="{FF2B5EF4-FFF2-40B4-BE49-F238E27FC236}">
                <a16:creationId xmlns:a16="http://schemas.microsoft.com/office/drawing/2014/main" id="{2A047D9D-56E7-40D8-9BAF-9D77146DA198}"/>
              </a:ext>
            </a:extLst>
          </p:cNvPr>
          <p:cNvSpPr>
            <a:spLocks noGrp="1"/>
          </p:cNvSpPr>
          <p:nvPr>
            <p:ph type="body" sz="quarter" idx="11"/>
          </p:nvPr>
        </p:nvSpPr>
        <p:spPr>
          <a:xfrm>
            <a:off x="421240" y="1284270"/>
            <a:ext cx="11389760" cy="5136745"/>
          </a:xfrm>
        </p:spPr>
        <p:txBody>
          <a:bodyPr/>
          <a:lstStyle/>
          <a:p>
            <a:pPr marL="785495" marR="0" indent="-285750">
              <a:lnSpc>
                <a:spcPct val="105000"/>
              </a:lnSpc>
              <a:spcBef>
                <a:spcPts val="685"/>
              </a:spcBef>
              <a:spcAft>
                <a:spcPts val="0"/>
              </a:spcAft>
              <a:buFont typeface="Arial" panose="020B0604020202020204" pitchFamily="34" charset="0"/>
              <a:buChar char="•"/>
            </a:pPr>
            <a:r>
              <a:rPr lang="en-US" b="1" dirty="0">
                <a:effectLst/>
                <a:ea typeface="Microsoft Sans Serif" panose="020B0604020202020204" pitchFamily="34" charset="0"/>
              </a:rPr>
              <a:t>Assume</a:t>
            </a:r>
            <a:r>
              <a:rPr lang="en-US" b="1" spc="150" dirty="0">
                <a:effectLst/>
                <a:ea typeface="Microsoft Sans Serif" panose="020B0604020202020204" pitchFamily="34" charset="0"/>
              </a:rPr>
              <a:t> </a:t>
            </a:r>
            <a:r>
              <a:rPr lang="en-US" b="1" dirty="0">
                <a:effectLst/>
                <a:ea typeface="Microsoft Sans Serif" panose="020B0604020202020204" pitchFamily="34" charset="0"/>
              </a:rPr>
              <a:t>that</a:t>
            </a:r>
            <a:r>
              <a:rPr lang="en-US" b="1" spc="165" dirty="0">
                <a:effectLst/>
                <a:ea typeface="Microsoft Sans Serif" panose="020B0604020202020204" pitchFamily="34" charset="0"/>
              </a:rPr>
              <a:t> </a:t>
            </a:r>
            <a:r>
              <a:rPr lang="en-US" b="1" dirty="0">
                <a:effectLst/>
                <a:ea typeface="Microsoft Sans Serif" panose="020B0604020202020204" pitchFamily="34" charset="0"/>
              </a:rPr>
              <a:t>any</a:t>
            </a:r>
            <a:r>
              <a:rPr lang="en-US" b="1" spc="165" dirty="0">
                <a:effectLst/>
                <a:ea typeface="Microsoft Sans Serif" panose="020B0604020202020204" pitchFamily="34" charset="0"/>
              </a:rPr>
              <a:t> </a:t>
            </a:r>
            <a:r>
              <a:rPr lang="en-US" b="1" dirty="0">
                <a:effectLst/>
                <a:ea typeface="Microsoft Sans Serif" panose="020B0604020202020204" pitchFamily="34" charset="0"/>
              </a:rPr>
              <a:t>raw</a:t>
            </a:r>
            <a:r>
              <a:rPr lang="en-US" b="1" spc="190" dirty="0">
                <a:effectLst/>
                <a:ea typeface="Microsoft Sans Serif" panose="020B0604020202020204" pitchFamily="34" charset="0"/>
              </a:rPr>
              <a:t> </a:t>
            </a:r>
            <a:r>
              <a:rPr lang="en-US" b="1" dirty="0">
                <a:effectLst/>
                <a:ea typeface="Microsoft Sans Serif" panose="020B0604020202020204" pitchFamily="34" charset="0"/>
              </a:rPr>
              <a:t>data</a:t>
            </a:r>
            <a:r>
              <a:rPr lang="en-US" b="1" spc="-40" dirty="0">
                <a:effectLst/>
                <a:ea typeface="Microsoft Sans Serif" panose="020B0604020202020204" pitchFamily="34" charset="0"/>
              </a:rPr>
              <a:t> </a:t>
            </a:r>
            <a:r>
              <a:rPr lang="en-US" b="1" dirty="0">
                <a:effectLst/>
                <a:ea typeface="Microsoft Sans Serif" panose="020B0604020202020204" pitchFamily="34" charset="0"/>
              </a:rPr>
              <a:t>from</a:t>
            </a:r>
            <a:r>
              <a:rPr lang="en-US" b="1" spc="125" dirty="0">
                <a:effectLst/>
                <a:ea typeface="Microsoft Sans Serif" panose="020B0604020202020204" pitchFamily="34" charset="0"/>
              </a:rPr>
              <a:t> </a:t>
            </a:r>
            <a:r>
              <a:rPr lang="en-US" b="1" dirty="0">
                <a:effectLst/>
                <a:ea typeface="Microsoft Sans Serif" panose="020B0604020202020204" pitchFamily="34" charset="0"/>
              </a:rPr>
              <a:t>source</a:t>
            </a:r>
            <a:r>
              <a:rPr lang="en-US" b="1" spc="110" dirty="0">
                <a:effectLst/>
                <a:ea typeface="Microsoft Sans Serif" panose="020B0604020202020204" pitchFamily="34" charset="0"/>
              </a:rPr>
              <a:t> </a:t>
            </a:r>
            <a:r>
              <a:rPr lang="en-US" b="1" dirty="0">
                <a:effectLst/>
                <a:ea typeface="Microsoft Sans Serif" panose="020B0604020202020204" pitchFamily="34" charset="0"/>
              </a:rPr>
              <a:t>systems</a:t>
            </a:r>
            <a:r>
              <a:rPr lang="en-US" b="1" spc="105" dirty="0">
                <a:effectLst/>
                <a:ea typeface="Microsoft Sans Serif" panose="020B0604020202020204" pitchFamily="34" charset="0"/>
              </a:rPr>
              <a:t> </a:t>
            </a:r>
            <a:r>
              <a:rPr lang="en-US" b="1" dirty="0">
                <a:effectLst/>
                <a:ea typeface="Microsoft Sans Serif" panose="020B0604020202020204" pitchFamily="34" charset="0"/>
              </a:rPr>
              <a:t>needs</a:t>
            </a:r>
            <a:r>
              <a:rPr lang="en-US" b="1" spc="170" dirty="0">
                <a:effectLst/>
                <a:ea typeface="Microsoft Sans Serif" panose="020B0604020202020204" pitchFamily="34" charset="0"/>
              </a:rPr>
              <a:t> </a:t>
            </a:r>
            <a:r>
              <a:rPr lang="en-US" b="1" dirty="0">
                <a:effectLst/>
                <a:ea typeface="Microsoft Sans Serif" panose="020B0604020202020204" pitchFamily="34" charset="0"/>
              </a:rPr>
              <a:t>to</a:t>
            </a:r>
            <a:r>
              <a:rPr lang="en-US" b="1" spc="70" dirty="0">
                <a:effectLst/>
                <a:ea typeface="Microsoft Sans Serif" panose="020B0604020202020204" pitchFamily="34" charset="0"/>
              </a:rPr>
              <a:t> </a:t>
            </a:r>
            <a:r>
              <a:rPr lang="en-US" b="1" dirty="0">
                <a:effectLst/>
                <a:ea typeface="Microsoft Sans Serif" panose="020B0604020202020204" pitchFamily="34" charset="0"/>
              </a:rPr>
              <a:t>be</a:t>
            </a:r>
            <a:r>
              <a:rPr lang="en-US" b="1" spc="5" dirty="0">
                <a:effectLst/>
                <a:ea typeface="Microsoft Sans Serif" panose="020B0604020202020204" pitchFamily="34" charset="0"/>
              </a:rPr>
              <a:t> </a:t>
            </a:r>
            <a:r>
              <a:rPr lang="en-US" b="1" spc="-10" dirty="0">
                <a:effectLst/>
                <a:ea typeface="Microsoft Sans Serif" panose="020B0604020202020204" pitchFamily="34" charset="0"/>
              </a:rPr>
              <a:t>cleaned </a:t>
            </a:r>
            <a:r>
              <a:rPr lang="en-US" b="1" spc="-240" dirty="0">
                <a:effectLst/>
                <a:ea typeface="Microsoft Sans Serif" panose="020B0604020202020204" pitchFamily="34" charset="0"/>
              </a:rPr>
              <a:t> </a:t>
            </a:r>
            <a:r>
              <a:rPr lang="en-US" b="1" spc="-10" dirty="0">
                <a:effectLst/>
                <a:ea typeface="Microsoft Sans Serif" panose="020B0604020202020204" pitchFamily="34" charset="0"/>
              </a:rPr>
              <a:t>and</a:t>
            </a:r>
            <a:r>
              <a:rPr lang="en-US" b="1" spc="-240" dirty="0">
                <a:effectLst/>
                <a:ea typeface="Microsoft Sans Serif" panose="020B0604020202020204" pitchFamily="34" charset="0"/>
              </a:rPr>
              <a:t>  </a:t>
            </a:r>
            <a:r>
              <a:rPr lang="en-US" b="1" spc="-10" dirty="0">
                <a:effectLst/>
                <a:ea typeface="Microsoft Sans Serif" panose="020B0604020202020204" pitchFamily="34" charset="0"/>
              </a:rPr>
              <a:t>transformed</a:t>
            </a:r>
            <a:r>
              <a:rPr lang="en-US" b="1" spc="-285" dirty="0">
                <a:effectLst/>
                <a:ea typeface="Microsoft Sans Serif" panose="020B0604020202020204" pitchFamily="34" charset="0"/>
              </a:rPr>
              <a:t>  </a:t>
            </a:r>
            <a:r>
              <a:rPr lang="en-US" b="1" spc="-10" dirty="0">
                <a:effectLst/>
                <a:ea typeface="Microsoft Sans Serif" panose="020B0604020202020204" pitchFamily="34" charset="0"/>
              </a:rPr>
              <a:t>and</a:t>
            </a:r>
            <a:r>
              <a:rPr lang="en-US" b="1" spc="-280" dirty="0">
                <a:effectLst/>
                <a:ea typeface="Microsoft Sans Serif" panose="020B0604020202020204" pitchFamily="34" charset="0"/>
              </a:rPr>
              <a:t>  </a:t>
            </a:r>
            <a:r>
              <a:rPr lang="en-US" b="1" spc="-5" dirty="0">
                <a:effectLst/>
                <a:ea typeface="Microsoft Sans Serif" panose="020B0604020202020204" pitchFamily="34" charset="0"/>
              </a:rPr>
              <a:t>stored</a:t>
            </a:r>
            <a:r>
              <a:rPr lang="en-US" b="1" spc="-285" dirty="0">
                <a:effectLst/>
                <a:ea typeface="Microsoft Sans Serif" panose="020B0604020202020204" pitchFamily="34" charset="0"/>
              </a:rPr>
              <a:t> </a:t>
            </a:r>
            <a:r>
              <a:rPr lang="en-US" b="1" spc="-5" dirty="0">
                <a:effectLst/>
                <a:ea typeface="Microsoft Sans Serif" panose="020B0604020202020204" pitchFamily="34" charset="0"/>
              </a:rPr>
              <a:t>in</a:t>
            </a:r>
            <a:r>
              <a:rPr lang="en-US" b="1" spc="-285" dirty="0">
                <a:effectLst/>
                <a:ea typeface="Microsoft Sans Serif" panose="020B0604020202020204" pitchFamily="34" charset="0"/>
              </a:rPr>
              <a:t> </a:t>
            </a:r>
            <a:r>
              <a:rPr lang="en-US" b="1" spc="-5" dirty="0">
                <a:effectLst/>
                <a:ea typeface="Microsoft Sans Serif" panose="020B0604020202020204" pitchFamily="34" charset="0"/>
              </a:rPr>
              <a:t>a</a:t>
            </a:r>
            <a:r>
              <a:rPr lang="en-US" b="1" spc="-285" dirty="0">
                <a:effectLst/>
                <a:ea typeface="Microsoft Sans Serif" panose="020B0604020202020204" pitchFamily="34" charset="0"/>
              </a:rPr>
              <a:t> </a:t>
            </a:r>
            <a:r>
              <a:rPr lang="en-US" b="1" spc="-5" dirty="0">
                <a:effectLst/>
                <a:ea typeface="Microsoft Sans Serif" panose="020B0604020202020204" pitchFamily="34" charset="0"/>
              </a:rPr>
              <a:t>data</a:t>
            </a:r>
            <a:r>
              <a:rPr lang="en-US" b="1" spc="-275" dirty="0">
                <a:effectLst/>
                <a:ea typeface="Microsoft Sans Serif" panose="020B0604020202020204" pitchFamily="34" charset="0"/>
              </a:rPr>
              <a:t> </a:t>
            </a:r>
            <a:r>
              <a:rPr lang="en-US" b="1" spc="-5" dirty="0">
                <a:effectLst/>
                <a:ea typeface="Microsoft Sans Serif" panose="020B0604020202020204" pitchFamily="34" charset="0"/>
              </a:rPr>
              <a:t>warehouse																				</a:t>
            </a:r>
            <a:r>
              <a:rPr lang="en-US" b="1" spc="-5" dirty="0">
                <a:solidFill>
                  <a:schemeClr val="accent1"/>
                </a:solidFill>
                <a:effectLst/>
                <a:ea typeface="Microsoft Sans Serif" panose="020B0604020202020204" pitchFamily="34" charset="0"/>
              </a:rPr>
              <a:t>												</a:t>
            </a:r>
            <a:r>
              <a:rPr lang="en-US" dirty="0">
                <a:solidFill>
                  <a:schemeClr val="accent1"/>
                </a:solidFill>
                <a:effectLst/>
                <a:ea typeface="Microsoft Sans Serif" panose="020B0604020202020204" pitchFamily="34" charset="0"/>
              </a:rPr>
              <a:t>Query:</a:t>
            </a:r>
            <a:r>
              <a:rPr lang="en-US" spc="-5" dirty="0">
                <a:solidFill>
                  <a:schemeClr val="accent1"/>
                </a:solidFill>
                <a:effectLst/>
                <a:ea typeface="Microsoft Sans Serif" panose="020B0604020202020204" pitchFamily="34" charset="0"/>
              </a:rPr>
              <a:t> </a:t>
            </a:r>
            <a:r>
              <a:rPr lang="en-US" dirty="0">
                <a:solidFill>
                  <a:schemeClr val="accent1"/>
                </a:solidFill>
                <a:effectLst/>
                <a:ea typeface="Microsoft Sans Serif" panose="020B0604020202020204" pitchFamily="34" charset="0"/>
              </a:rPr>
              <a:t>Give</a:t>
            </a:r>
            <a:r>
              <a:rPr lang="en-US" spc="135" dirty="0">
                <a:solidFill>
                  <a:schemeClr val="accent1"/>
                </a:solidFill>
                <a:effectLst/>
                <a:ea typeface="Microsoft Sans Serif" panose="020B0604020202020204" pitchFamily="34" charset="0"/>
              </a:rPr>
              <a:t> </a:t>
            </a:r>
            <a:r>
              <a:rPr lang="en-US" dirty="0">
                <a:solidFill>
                  <a:schemeClr val="accent1"/>
                </a:solidFill>
                <a:effectLst/>
                <a:ea typeface="Microsoft Sans Serif" panose="020B0604020202020204" pitchFamily="34" charset="0"/>
              </a:rPr>
              <a:t>me</a:t>
            </a:r>
            <a:r>
              <a:rPr lang="en-US" spc="135" dirty="0">
                <a:solidFill>
                  <a:schemeClr val="accent1"/>
                </a:solidFill>
                <a:effectLst/>
                <a:ea typeface="Microsoft Sans Serif" panose="020B0604020202020204" pitchFamily="34" charset="0"/>
              </a:rPr>
              <a:t> </a:t>
            </a:r>
            <a:r>
              <a:rPr lang="en-US" dirty="0">
                <a:solidFill>
                  <a:schemeClr val="accent1"/>
                </a:solidFill>
                <a:effectLst/>
                <a:ea typeface="Microsoft Sans Serif" panose="020B0604020202020204" pitchFamily="34" charset="0"/>
              </a:rPr>
              <a:t>the</a:t>
            </a:r>
            <a:r>
              <a:rPr lang="en-US" spc="120" dirty="0">
                <a:solidFill>
                  <a:schemeClr val="accent1"/>
                </a:solidFill>
                <a:effectLst/>
                <a:ea typeface="Microsoft Sans Serif" panose="020B0604020202020204" pitchFamily="34" charset="0"/>
              </a:rPr>
              <a:t> 										</a:t>
            </a:r>
            <a:r>
              <a:rPr lang="en-US" dirty="0">
                <a:solidFill>
                  <a:schemeClr val="accent1"/>
                </a:solidFill>
                <a:effectLst/>
                <a:ea typeface="Microsoft Sans Serif" panose="020B0604020202020204" pitchFamily="34" charset="0"/>
              </a:rPr>
              <a:t>best</a:t>
            </a:r>
            <a:r>
              <a:rPr lang="en-US" spc="5" dirty="0">
                <a:solidFill>
                  <a:schemeClr val="accent1"/>
                </a:solidFill>
                <a:effectLst/>
                <a:ea typeface="Microsoft Sans Serif" panose="020B0604020202020204" pitchFamily="34" charset="0"/>
              </a:rPr>
              <a:t> </a:t>
            </a:r>
            <a:r>
              <a:rPr lang="en-US" dirty="0">
                <a:solidFill>
                  <a:schemeClr val="accent1"/>
                </a:solidFill>
                <a:effectLst/>
                <a:ea typeface="Microsoft Sans Serif" panose="020B0604020202020204" pitchFamily="34" charset="0"/>
              </a:rPr>
              <a:t>performing in-											store</a:t>
            </a:r>
            <a:r>
              <a:rPr lang="en-US" spc="5" dirty="0">
                <a:solidFill>
                  <a:schemeClr val="accent1"/>
                </a:solidFill>
                <a:effectLst/>
                <a:ea typeface="Microsoft Sans Serif" panose="020B0604020202020204" pitchFamily="34" charset="0"/>
              </a:rPr>
              <a:t> </a:t>
            </a:r>
            <a:r>
              <a:rPr lang="en-US" dirty="0">
                <a:solidFill>
                  <a:schemeClr val="accent1"/>
                </a:solidFill>
                <a:effectLst/>
                <a:ea typeface="Microsoft Sans Serif" panose="020B0604020202020204" pitchFamily="34" charset="0"/>
              </a:rPr>
              <a:t>promotions</a:t>
            </a:r>
            <a:r>
              <a:rPr lang="en-US" spc="-180" dirty="0">
                <a:solidFill>
                  <a:schemeClr val="accent1"/>
                </a:solidFill>
                <a:effectLst/>
                <a:ea typeface="Microsoft Sans Serif" panose="020B0604020202020204" pitchFamily="34" charset="0"/>
              </a:rPr>
              <a:t> </a:t>
            </a:r>
            <a:r>
              <a:rPr lang="en-US" dirty="0">
                <a:solidFill>
                  <a:schemeClr val="accent1"/>
                </a:solidFill>
                <a:effectLst/>
                <a:ea typeface="Microsoft Sans Serif" panose="020B0604020202020204" pitchFamily="34" charset="0"/>
              </a:rPr>
              <a:t>in</a:t>
            </a:r>
            <a:r>
              <a:rPr lang="en-US" spc="-180" dirty="0">
                <a:solidFill>
                  <a:schemeClr val="accent1"/>
                </a:solidFill>
                <a:effectLst/>
                <a:ea typeface="Microsoft Sans Serif" panose="020B0604020202020204" pitchFamily="34" charset="0"/>
              </a:rPr>
              <a:t> 											</a:t>
            </a:r>
            <a:r>
              <a:rPr lang="en-US" dirty="0">
                <a:solidFill>
                  <a:schemeClr val="accent1"/>
                </a:solidFill>
                <a:effectLst/>
                <a:ea typeface="Microsoft Sans Serif" panose="020B0604020202020204" pitchFamily="34" charset="0"/>
              </a:rPr>
              <a:t>France</a:t>
            </a:r>
            <a:r>
              <a:rPr lang="en-US" b="1" spc="-5" dirty="0">
                <a:effectLst/>
                <a:ea typeface="Microsoft Sans Serif" panose="020B0604020202020204" pitchFamily="34" charset="0"/>
              </a:rPr>
              <a:t>	</a:t>
            </a:r>
            <a:endParaRPr lang="en-US" b="1" dirty="0">
              <a:effectLst/>
              <a:ea typeface="Microsoft Sans Serif" panose="020B0604020202020204" pitchFamily="34" charset="0"/>
            </a:endParaRPr>
          </a:p>
          <a:p>
            <a:r>
              <a:rPr lang="en-US" dirty="0"/>
              <a:t>	</a:t>
            </a:r>
          </a:p>
        </p:txBody>
      </p:sp>
      <p:sp>
        <p:nvSpPr>
          <p:cNvPr id="5" name="Slide Number Placeholder 4">
            <a:extLst>
              <a:ext uri="{FF2B5EF4-FFF2-40B4-BE49-F238E27FC236}">
                <a16:creationId xmlns:a16="http://schemas.microsoft.com/office/drawing/2014/main" id="{4399A389-8127-49AB-894B-537C4B1B3EC3}"/>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14</a:t>
            </a:fld>
            <a:endParaRPr lang="en-US"/>
          </a:p>
        </p:txBody>
      </p:sp>
      <p:pic>
        <p:nvPicPr>
          <p:cNvPr id="9" name="Picture 8">
            <a:extLst>
              <a:ext uri="{FF2B5EF4-FFF2-40B4-BE49-F238E27FC236}">
                <a16:creationId xmlns:a16="http://schemas.microsoft.com/office/drawing/2014/main" id="{6BEFB191-2ECD-4944-8886-30B99DA32430}"/>
              </a:ext>
            </a:extLst>
          </p:cNvPr>
          <p:cNvPicPr>
            <a:picLocks noChangeAspect="1"/>
          </p:cNvPicPr>
          <p:nvPr/>
        </p:nvPicPr>
        <p:blipFill>
          <a:blip r:embed="rId2"/>
          <a:stretch>
            <a:fillRect/>
          </a:stretch>
        </p:blipFill>
        <p:spPr>
          <a:xfrm>
            <a:off x="3749263" y="1962304"/>
            <a:ext cx="5555578" cy="3739853"/>
          </a:xfrm>
          <a:prstGeom prst="rect">
            <a:avLst/>
          </a:prstGeom>
        </p:spPr>
      </p:pic>
      <p:sp>
        <p:nvSpPr>
          <p:cNvPr id="13" name="Title 1">
            <a:extLst>
              <a:ext uri="{FF2B5EF4-FFF2-40B4-BE49-F238E27FC236}">
                <a16:creationId xmlns:a16="http://schemas.microsoft.com/office/drawing/2014/main" id="{173BB302-7BB6-498E-9FAD-7FFB34E07C5F}"/>
              </a:ext>
            </a:extLst>
          </p:cNvPr>
          <p:cNvSpPr txBox="1">
            <a:spLocks/>
          </p:cNvSpPr>
          <p:nvPr/>
        </p:nvSpPr>
        <p:spPr>
          <a:xfrm>
            <a:off x="450351" y="496075"/>
            <a:ext cx="11513049" cy="950869"/>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r>
              <a:rPr lang="en-US" dirty="0"/>
              <a:t>Data Engineering Challenges</a:t>
            </a:r>
          </a:p>
        </p:txBody>
      </p:sp>
      <p:sp>
        <p:nvSpPr>
          <p:cNvPr id="14" name="Title 1">
            <a:extLst>
              <a:ext uri="{FF2B5EF4-FFF2-40B4-BE49-F238E27FC236}">
                <a16:creationId xmlns:a16="http://schemas.microsoft.com/office/drawing/2014/main" id="{9321E079-A161-4B3E-BD03-DD7970A07816}"/>
              </a:ext>
            </a:extLst>
          </p:cNvPr>
          <p:cNvSpPr txBox="1">
            <a:spLocks/>
          </p:cNvSpPr>
          <p:nvPr/>
        </p:nvSpPr>
        <p:spPr>
          <a:xfrm>
            <a:off x="842010" y="4989707"/>
            <a:ext cx="2768082" cy="712450"/>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r>
              <a:rPr lang="en-US" sz="1600" b="1" dirty="0">
                <a:solidFill>
                  <a:schemeClr val="accent1"/>
                </a:solidFill>
                <a:latin typeface="+mn-lt"/>
              </a:rPr>
              <a:t>Promotion list stored as .csv files or manual spreadsheets</a:t>
            </a:r>
          </a:p>
        </p:txBody>
      </p:sp>
    </p:spTree>
    <p:extLst>
      <p:ext uri="{BB962C8B-B14F-4D97-AF65-F5344CB8AC3E}">
        <p14:creationId xmlns:p14="http://schemas.microsoft.com/office/powerpoint/2010/main" val="2003998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20.png">
            <a:extLst>
              <a:ext uri="{FF2B5EF4-FFF2-40B4-BE49-F238E27FC236}">
                <a16:creationId xmlns:a16="http://schemas.microsoft.com/office/drawing/2014/main" id="{A1D791DD-67DC-4A0C-A1E2-01FC6EFD8987}"/>
              </a:ext>
            </a:extLst>
          </p:cNvPr>
          <p:cNvPicPr/>
          <p:nvPr/>
        </p:nvPicPr>
        <p:blipFill>
          <a:blip r:embed="rId3" cstate="print">
            <a:alphaModFix amt="5000"/>
          </a:blip>
          <a:stretch>
            <a:fillRect/>
          </a:stretch>
        </p:blipFill>
        <p:spPr>
          <a:xfrm>
            <a:off x="3677522" y="1893261"/>
            <a:ext cx="2049780" cy="2047875"/>
          </a:xfrm>
          <a:prstGeom prst="rect">
            <a:avLst/>
          </a:prstGeom>
          <a:effectLst>
            <a:outerShdw dist="50800" dir="5400000" algn="ctr" rotWithShape="0">
              <a:schemeClr val="bg2"/>
            </a:outerShdw>
          </a:effectLst>
        </p:spPr>
      </p:pic>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p:txBody>
          <a:bodyPr/>
          <a:lstStyle/>
          <a:p>
            <a:r>
              <a:rPr lang="en-US" dirty="0"/>
              <a:t>Data Engineering Challenges</a:t>
            </a:r>
          </a:p>
        </p:txBody>
      </p:sp>
      <p:sp>
        <p:nvSpPr>
          <p:cNvPr id="3" name="Text Placeholder 2">
            <a:extLst>
              <a:ext uri="{FF2B5EF4-FFF2-40B4-BE49-F238E27FC236}">
                <a16:creationId xmlns:a16="http://schemas.microsoft.com/office/drawing/2014/main" id="{6425AB8C-BD67-4C42-A524-21C9C49A4212}"/>
              </a:ext>
            </a:extLst>
          </p:cNvPr>
          <p:cNvSpPr>
            <a:spLocks noGrp="1"/>
          </p:cNvSpPr>
          <p:nvPr>
            <p:ph type="body" sz="quarter" idx="11"/>
          </p:nvPr>
        </p:nvSpPr>
        <p:spPr>
          <a:xfrm>
            <a:off x="373063" y="1160980"/>
            <a:ext cx="11437937" cy="5297358"/>
          </a:xfrm>
        </p:spPr>
        <p:txBody>
          <a:bodyPr/>
          <a:lstStyle/>
          <a:p>
            <a:pPr marL="471805" marR="1132205">
              <a:lnSpc>
                <a:spcPct val="105000"/>
              </a:lnSpc>
              <a:spcBef>
                <a:spcPts val="700"/>
              </a:spcBef>
              <a:spcAft>
                <a:spcPts val="0"/>
              </a:spcAft>
            </a:pPr>
            <a:r>
              <a:rPr lang="en-US" sz="1600" b="1" dirty="0">
                <a:solidFill>
                  <a:srgbClr val="434343"/>
                </a:solidFill>
                <a:effectLst/>
                <a:ea typeface="Microsoft Sans Serif" panose="020B0604020202020204" pitchFamily="34" charset="0"/>
              </a:rPr>
              <a:t>Challenge:</a:t>
            </a:r>
            <a:r>
              <a:rPr lang="en-US" sz="1600" b="1" spc="-20" dirty="0">
                <a:solidFill>
                  <a:srgbClr val="434343"/>
                </a:solidFill>
                <a:effectLst/>
                <a:ea typeface="Microsoft Sans Serif" panose="020B0604020202020204" pitchFamily="34" charset="0"/>
              </a:rPr>
              <a:t> </a:t>
            </a:r>
            <a:r>
              <a:rPr lang="en-US" sz="1600" b="1" dirty="0">
                <a:solidFill>
                  <a:srgbClr val="434343"/>
                </a:solidFill>
                <a:effectLst/>
                <a:ea typeface="Microsoft Sans Serif" panose="020B0604020202020204" pitchFamily="34" charset="0"/>
              </a:rPr>
              <a:t>Ensuring</a:t>
            </a:r>
            <a:r>
              <a:rPr lang="en-US" sz="1600" b="1" spc="155" dirty="0">
                <a:solidFill>
                  <a:srgbClr val="434343"/>
                </a:solidFill>
                <a:effectLst/>
                <a:ea typeface="Microsoft Sans Serif" panose="020B0604020202020204" pitchFamily="34" charset="0"/>
              </a:rPr>
              <a:t> </a:t>
            </a:r>
            <a:r>
              <a:rPr lang="en-US" sz="1600" b="1" dirty="0">
                <a:solidFill>
                  <a:srgbClr val="434343"/>
                </a:solidFill>
                <a:effectLst/>
                <a:ea typeface="Microsoft Sans Serif" panose="020B0604020202020204" pitchFamily="34" charset="0"/>
              </a:rPr>
              <a:t>you</a:t>
            </a:r>
            <a:r>
              <a:rPr lang="en-US" sz="1600" b="1" spc="110" dirty="0">
                <a:solidFill>
                  <a:srgbClr val="434343"/>
                </a:solidFill>
                <a:effectLst/>
                <a:ea typeface="Microsoft Sans Serif" panose="020B0604020202020204" pitchFamily="34" charset="0"/>
              </a:rPr>
              <a:t> </a:t>
            </a:r>
            <a:r>
              <a:rPr lang="en-US" sz="1600" b="1" dirty="0">
                <a:solidFill>
                  <a:srgbClr val="434343"/>
                </a:solidFill>
                <a:effectLst/>
                <a:ea typeface="Microsoft Sans Serif" panose="020B0604020202020204" pitchFamily="34" charset="0"/>
              </a:rPr>
              <a:t>have</a:t>
            </a:r>
            <a:r>
              <a:rPr lang="en-US" sz="1600" b="1" spc="205" dirty="0">
                <a:solidFill>
                  <a:srgbClr val="434343"/>
                </a:solidFill>
                <a:effectLst/>
                <a:ea typeface="Microsoft Sans Serif" panose="020B0604020202020204" pitchFamily="34" charset="0"/>
              </a:rPr>
              <a:t> </a:t>
            </a:r>
            <a:r>
              <a:rPr lang="en-US" sz="1600" b="1" dirty="0">
                <a:solidFill>
                  <a:srgbClr val="434343"/>
                </a:solidFill>
                <a:effectLst/>
                <a:ea typeface="Microsoft Sans Serif" panose="020B0604020202020204" pitchFamily="34" charset="0"/>
              </a:rPr>
              <a:t>the</a:t>
            </a:r>
            <a:r>
              <a:rPr lang="en-US" sz="1600" b="1" spc="150" dirty="0">
                <a:solidFill>
                  <a:srgbClr val="434343"/>
                </a:solidFill>
                <a:effectLst/>
                <a:ea typeface="Microsoft Sans Serif" panose="020B0604020202020204" pitchFamily="34" charset="0"/>
              </a:rPr>
              <a:t> </a:t>
            </a:r>
            <a:r>
              <a:rPr lang="en-US" sz="1600" b="1" dirty="0">
                <a:solidFill>
                  <a:srgbClr val="434343"/>
                </a:solidFill>
                <a:effectLst/>
                <a:ea typeface="Microsoft Sans Serif" panose="020B0604020202020204" pitchFamily="34" charset="0"/>
              </a:rPr>
              <a:t>compute</a:t>
            </a:r>
            <a:r>
              <a:rPr lang="en-US" sz="1600" b="1" spc="150" dirty="0">
                <a:solidFill>
                  <a:srgbClr val="434343"/>
                </a:solidFill>
                <a:effectLst/>
                <a:ea typeface="Microsoft Sans Serif" panose="020B0604020202020204" pitchFamily="34" charset="0"/>
              </a:rPr>
              <a:t> </a:t>
            </a:r>
            <a:r>
              <a:rPr lang="en-US" sz="1600" b="1" dirty="0">
                <a:solidFill>
                  <a:srgbClr val="434343"/>
                </a:solidFill>
                <a:effectLst/>
                <a:ea typeface="Microsoft Sans Serif" panose="020B0604020202020204" pitchFamily="34" charset="0"/>
              </a:rPr>
              <a:t>capacity</a:t>
            </a:r>
            <a:r>
              <a:rPr lang="en-US" sz="1600" b="1" spc="5" dirty="0">
                <a:solidFill>
                  <a:srgbClr val="434343"/>
                </a:solidFill>
                <a:effectLst/>
                <a:ea typeface="Microsoft Sans Serif" panose="020B0604020202020204" pitchFamily="34" charset="0"/>
              </a:rPr>
              <a:t> </a:t>
            </a:r>
            <a:r>
              <a:rPr lang="en-US" sz="1600" b="1" dirty="0">
                <a:solidFill>
                  <a:srgbClr val="434343"/>
                </a:solidFill>
                <a:effectLst/>
                <a:ea typeface="Microsoft Sans Serif" panose="020B0604020202020204" pitchFamily="34" charset="0"/>
              </a:rPr>
              <a:t>to</a:t>
            </a:r>
            <a:r>
              <a:rPr lang="en-US" sz="1600" b="1" spc="-55" dirty="0">
                <a:solidFill>
                  <a:srgbClr val="434343"/>
                </a:solidFill>
                <a:effectLst/>
                <a:ea typeface="Microsoft Sans Serif" panose="020B0604020202020204" pitchFamily="34" charset="0"/>
              </a:rPr>
              <a:t> </a:t>
            </a:r>
            <a:r>
              <a:rPr lang="en-US" sz="1600" b="1" dirty="0">
                <a:solidFill>
                  <a:srgbClr val="434343"/>
                </a:solidFill>
                <a:effectLst/>
                <a:ea typeface="Microsoft Sans Serif" panose="020B0604020202020204" pitchFamily="34" charset="0"/>
              </a:rPr>
              <a:t>meet peak-demand</a:t>
            </a:r>
            <a:r>
              <a:rPr lang="en-US" sz="1600" b="1" spc="-180" dirty="0">
                <a:solidFill>
                  <a:srgbClr val="434343"/>
                </a:solidFill>
                <a:effectLst/>
                <a:ea typeface="Microsoft Sans Serif" panose="020B0604020202020204" pitchFamily="34" charset="0"/>
              </a:rPr>
              <a:t> </a:t>
            </a:r>
            <a:r>
              <a:rPr lang="en-US" sz="1600" b="1" dirty="0">
                <a:solidFill>
                  <a:srgbClr val="434343"/>
                </a:solidFill>
                <a:effectLst/>
                <a:ea typeface="Microsoft Sans Serif" panose="020B0604020202020204" pitchFamily="34" charset="0"/>
              </a:rPr>
              <a:t>for</a:t>
            </a:r>
            <a:r>
              <a:rPr lang="en-US" sz="1600" b="1" spc="-55" dirty="0">
                <a:solidFill>
                  <a:srgbClr val="434343"/>
                </a:solidFill>
                <a:effectLst/>
                <a:ea typeface="Microsoft Sans Serif" panose="020B0604020202020204" pitchFamily="34" charset="0"/>
              </a:rPr>
              <a:t> </a:t>
            </a:r>
            <a:r>
              <a:rPr lang="en-US" sz="1600" b="1" dirty="0">
                <a:solidFill>
                  <a:srgbClr val="434343"/>
                </a:solidFill>
                <a:effectLst/>
                <a:ea typeface="Microsoft Sans Serif" panose="020B0604020202020204" pitchFamily="34" charset="0"/>
              </a:rPr>
              <a:t>your</a:t>
            </a:r>
            <a:r>
              <a:rPr lang="en-US" sz="1600" b="1" spc="-70" dirty="0">
                <a:solidFill>
                  <a:srgbClr val="434343"/>
                </a:solidFill>
                <a:effectLst/>
                <a:ea typeface="Microsoft Sans Serif" panose="020B0604020202020204" pitchFamily="34" charset="0"/>
              </a:rPr>
              <a:t> </a:t>
            </a:r>
            <a:r>
              <a:rPr lang="en-US" sz="1600" b="1" dirty="0">
                <a:solidFill>
                  <a:srgbClr val="434343"/>
                </a:solidFill>
                <a:effectLst/>
                <a:ea typeface="Microsoft Sans Serif" panose="020B0604020202020204" pitchFamily="34" charset="0"/>
              </a:rPr>
              <a:t>team</a:t>
            </a:r>
            <a:endParaRPr lang="en-US" sz="1600" b="1" dirty="0"/>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15</a:t>
            </a:fld>
            <a:endParaRPr lang="en-US"/>
          </a:p>
        </p:txBody>
      </p:sp>
      <p:pic>
        <p:nvPicPr>
          <p:cNvPr id="8" name="image19.png">
            <a:extLst>
              <a:ext uri="{FF2B5EF4-FFF2-40B4-BE49-F238E27FC236}">
                <a16:creationId xmlns:a16="http://schemas.microsoft.com/office/drawing/2014/main" id="{87FF1024-825A-4A5B-8B4E-12725B6C923F}"/>
              </a:ext>
            </a:extLst>
          </p:cNvPr>
          <p:cNvPicPr/>
          <p:nvPr/>
        </p:nvPicPr>
        <p:blipFill>
          <a:blip r:embed="rId4" cstate="print">
            <a:alphaModFix amt="8000"/>
          </a:blip>
          <a:stretch>
            <a:fillRect/>
          </a:stretch>
        </p:blipFill>
        <p:spPr>
          <a:xfrm>
            <a:off x="782790" y="1722446"/>
            <a:ext cx="2218690" cy="2218690"/>
          </a:xfrm>
          <a:prstGeom prst="rect">
            <a:avLst/>
          </a:prstGeom>
        </p:spPr>
      </p:pic>
      <p:pic>
        <p:nvPicPr>
          <p:cNvPr id="10" name="image21.png">
            <a:extLst>
              <a:ext uri="{FF2B5EF4-FFF2-40B4-BE49-F238E27FC236}">
                <a16:creationId xmlns:a16="http://schemas.microsoft.com/office/drawing/2014/main" id="{17358016-A0BC-4535-A868-1D1D9A4E203D}"/>
              </a:ext>
            </a:extLst>
          </p:cNvPr>
          <p:cNvPicPr/>
          <p:nvPr/>
        </p:nvPicPr>
        <p:blipFill>
          <a:blip r:embed="rId5" cstate="print"/>
          <a:stretch>
            <a:fillRect/>
          </a:stretch>
        </p:blipFill>
        <p:spPr>
          <a:xfrm>
            <a:off x="6701960" y="1893261"/>
            <a:ext cx="1828165" cy="1828800"/>
          </a:xfrm>
          <a:prstGeom prst="rect">
            <a:avLst/>
          </a:prstGeom>
        </p:spPr>
      </p:pic>
      <p:pic>
        <p:nvPicPr>
          <p:cNvPr id="11" name="image22.png">
            <a:extLst>
              <a:ext uri="{FF2B5EF4-FFF2-40B4-BE49-F238E27FC236}">
                <a16:creationId xmlns:a16="http://schemas.microsoft.com/office/drawing/2014/main" id="{88FA32B1-484B-4EE2-862D-C48BBE5C802C}"/>
              </a:ext>
            </a:extLst>
          </p:cNvPr>
          <p:cNvPicPr/>
          <p:nvPr/>
        </p:nvPicPr>
        <p:blipFill>
          <a:blip r:embed="rId6" cstate="print">
            <a:alphaModFix amt="5000"/>
          </a:blip>
          <a:stretch>
            <a:fillRect/>
          </a:stretch>
        </p:blipFill>
        <p:spPr>
          <a:xfrm>
            <a:off x="9504783" y="1942155"/>
            <a:ext cx="1828165" cy="1950085"/>
          </a:xfrm>
          <a:prstGeom prst="rect">
            <a:avLst/>
          </a:prstGeom>
        </p:spPr>
      </p:pic>
      <p:sp>
        <p:nvSpPr>
          <p:cNvPr id="12" name="TextBox 11">
            <a:extLst>
              <a:ext uri="{FF2B5EF4-FFF2-40B4-BE49-F238E27FC236}">
                <a16:creationId xmlns:a16="http://schemas.microsoft.com/office/drawing/2014/main" id="{382BC42D-6DF1-491A-B84D-E69D461A93A3}"/>
              </a:ext>
            </a:extLst>
          </p:cNvPr>
          <p:cNvSpPr txBox="1"/>
          <p:nvPr/>
        </p:nvSpPr>
        <p:spPr>
          <a:xfrm>
            <a:off x="6369978" y="4321224"/>
            <a:ext cx="2465264" cy="939146"/>
          </a:xfrm>
          <a:prstGeom prst="rect">
            <a:avLst/>
          </a:prstGeom>
          <a:noFill/>
        </p:spPr>
        <p:txBody>
          <a:bodyPr wrap="square">
            <a:spAutoFit/>
          </a:bodyPr>
          <a:lstStyle/>
          <a:p>
            <a:pPr algn="ctr"/>
            <a:r>
              <a:rPr lang="en-US" dirty="0">
                <a:latin typeface="Microsoft Sans Serif" panose="020B0604020202020204" pitchFamily="34" charset="0"/>
                <a:ea typeface="Microsoft Sans Serif" panose="020B0604020202020204" pitchFamily="34" charset="0"/>
              </a:rPr>
              <a:t>Availability of computational resources</a:t>
            </a:r>
            <a:endParaRPr lang="en-US" dirty="0"/>
          </a:p>
        </p:txBody>
      </p:sp>
    </p:spTree>
    <p:extLst>
      <p:ext uri="{BB962C8B-B14F-4D97-AF65-F5344CB8AC3E}">
        <p14:creationId xmlns:p14="http://schemas.microsoft.com/office/powerpoint/2010/main" val="3574980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A047D9D-56E7-40D8-9BAF-9D77146DA198}"/>
              </a:ext>
            </a:extLst>
          </p:cNvPr>
          <p:cNvSpPr>
            <a:spLocks noGrp="1"/>
          </p:cNvSpPr>
          <p:nvPr>
            <p:ph type="body" sz="quarter" idx="11"/>
          </p:nvPr>
        </p:nvSpPr>
        <p:spPr>
          <a:xfrm>
            <a:off x="421240" y="1284270"/>
            <a:ext cx="11389760" cy="5136745"/>
          </a:xfrm>
        </p:spPr>
        <p:txBody>
          <a:bodyPr/>
          <a:lstStyle/>
          <a:p>
            <a:pPr marL="785495" indent="-285750">
              <a:lnSpc>
                <a:spcPct val="105000"/>
              </a:lnSpc>
              <a:spcBef>
                <a:spcPts val="685"/>
              </a:spcBef>
              <a:spcAft>
                <a:spcPts val="0"/>
              </a:spcAft>
              <a:buFont typeface="Arial" panose="020B0604020202020204" pitchFamily="34" charset="0"/>
              <a:buChar char="•"/>
            </a:pPr>
            <a:r>
              <a:rPr lang="en-US" b="1" dirty="0">
                <a:effectLst/>
                <a:ea typeface="Microsoft Sans Serif" panose="020B0604020202020204" pitchFamily="34" charset="0"/>
              </a:rPr>
              <a:t>Challenge:</a:t>
            </a:r>
            <a:r>
              <a:rPr lang="en-US" b="1" spc="-40" dirty="0">
                <a:effectLst/>
                <a:ea typeface="Microsoft Sans Serif" panose="020B0604020202020204" pitchFamily="34" charset="0"/>
              </a:rPr>
              <a:t> </a:t>
            </a:r>
            <a:r>
              <a:rPr lang="en-US" b="1" dirty="0">
                <a:effectLst/>
                <a:ea typeface="Microsoft Sans Serif" panose="020B0604020202020204" pitchFamily="34" charset="0"/>
              </a:rPr>
              <a:t>Data</a:t>
            </a:r>
            <a:r>
              <a:rPr lang="en-US" b="1" spc="-110" dirty="0">
                <a:effectLst/>
                <a:ea typeface="Microsoft Sans Serif" panose="020B0604020202020204" pitchFamily="34" charset="0"/>
              </a:rPr>
              <a:t> </a:t>
            </a:r>
            <a:r>
              <a:rPr lang="en-US" b="1" dirty="0">
                <a:effectLst/>
                <a:ea typeface="Microsoft Sans Serif" panose="020B0604020202020204" pitchFamily="34" charset="0"/>
              </a:rPr>
              <a:t>Engineers</a:t>
            </a:r>
            <a:r>
              <a:rPr lang="en-US" b="1" spc="-15" dirty="0">
                <a:effectLst/>
                <a:ea typeface="Microsoft Sans Serif" panose="020B0604020202020204" pitchFamily="34" charset="0"/>
              </a:rPr>
              <a:t> </a:t>
            </a:r>
            <a:r>
              <a:rPr lang="en-US" b="1" dirty="0">
                <a:effectLst/>
                <a:ea typeface="Microsoft Sans Serif" panose="020B0604020202020204" pitchFamily="34" charset="0"/>
              </a:rPr>
              <a:t>need</a:t>
            </a:r>
            <a:r>
              <a:rPr lang="en-US" b="1" spc="115" dirty="0">
                <a:effectLst/>
                <a:ea typeface="Microsoft Sans Serif" panose="020B0604020202020204" pitchFamily="34" charset="0"/>
              </a:rPr>
              <a:t> </a:t>
            </a:r>
            <a:r>
              <a:rPr lang="en-US" b="1" dirty="0">
                <a:effectLst/>
                <a:ea typeface="Microsoft Sans Serif" panose="020B0604020202020204" pitchFamily="34" charset="0"/>
              </a:rPr>
              <a:t>to</a:t>
            </a:r>
            <a:r>
              <a:rPr lang="en-US" b="1" spc="45" dirty="0">
                <a:effectLst/>
                <a:ea typeface="Microsoft Sans Serif" panose="020B0604020202020204" pitchFamily="34" charset="0"/>
              </a:rPr>
              <a:t> </a:t>
            </a:r>
            <a:r>
              <a:rPr lang="en-US" b="1" dirty="0">
                <a:effectLst/>
                <a:ea typeface="Microsoft Sans Serif" panose="020B0604020202020204" pitchFamily="34" charset="0"/>
              </a:rPr>
              <a:t>manage</a:t>
            </a:r>
            <a:r>
              <a:rPr lang="en-US" b="1" spc="-30" dirty="0">
                <a:effectLst/>
                <a:ea typeface="Microsoft Sans Serif" panose="020B0604020202020204" pitchFamily="34" charset="0"/>
              </a:rPr>
              <a:t> </a:t>
            </a:r>
            <a:r>
              <a:rPr lang="en-US" b="1" dirty="0">
                <a:effectLst/>
                <a:ea typeface="Microsoft Sans Serif" panose="020B0604020202020204" pitchFamily="34" charset="0"/>
              </a:rPr>
              <a:t>server</a:t>
            </a:r>
            <a:r>
              <a:rPr lang="en-US" b="1" spc="25" dirty="0">
                <a:effectLst/>
                <a:ea typeface="Microsoft Sans Serif" panose="020B0604020202020204" pitchFamily="34" charset="0"/>
              </a:rPr>
              <a:t> </a:t>
            </a:r>
            <a:r>
              <a:rPr lang="en-US" b="1" dirty="0">
                <a:effectLst/>
                <a:ea typeface="Microsoft Sans Serif" panose="020B0604020202020204" pitchFamily="34" charset="0"/>
              </a:rPr>
              <a:t>and</a:t>
            </a:r>
            <a:r>
              <a:rPr lang="en-US" b="1" spc="25" dirty="0">
                <a:effectLst/>
                <a:ea typeface="Microsoft Sans Serif" panose="020B0604020202020204" pitchFamily="34" charset="0"/>
              </a:rPr>
              <a:t> </a:t>
            </a:r>
            <a:r>
              <a:rPr lang="en-US" b="1" dirty="0">
                <a:effectLst/>
                <a:ea typeface="Microsoft Sans Serif" panose="020B0604020202020204" pitchFamily="34" charset="0"/>
              </a:rPr>
              <a:t>cluster</a:t>
            </a:r>
            <a:r>
              <a:rPr lang="en-US" b="1" spc="5" dirty="0">
                <a:effectLst/>
                <a:ea typeface="Microsoft Sans Serif" panose="020B0604020202020204" pitchFamily="34" charset="0"/>
              </a:rPr>
              <a:t> </a:t>
            </a:r>
            <a:r>
              <a:rPr lang="en-US" b="1" dirty="0">
                <a:effectLst/>
                <a:ea typeface="Microsoft Sans Serif" panose="020B0604020202020204" pitchFamily="34" charset="0"/>
              </a:rPr>
              <a:t>capacity</a:t>
            </a:r>
            <a:r>
              <a:rPr lang="en-US" b="1" spc="50" dirty="0">
                <a:effectLst/>
                <a:ea typeface="Microsoft Sans Serif" panose="020B0604020202020204" pitchFamily="34" charset="0"/>
              </a:rPr>
              <a:t> </a:t>
            </a:r>
            <a:r>
              <a:rPr lang="en-US" b="1" dirty="0">
                <a:effectLst/>
                <a:ea typeface="Microsoft Sans Serif" panose="020B0604020202020204" pitchFamily="34" charset="0"/>
              </a:rPr>
              <a:t>if</a:t>
            </a:r>
            <a:r>
              <a:rPr lang="en-US" b="1" spc="55" dirty="0">
                <a:effectLst/>
                <a:ea typeface="Microsoft Sans Serif" panose="020B0604020202020204" pitchFamily="34" charset="0"/>
              </a:rPr>
              <a:t> </a:t>
            </a:r>
            <a:r>
              <a:rPr lang="en-US" b="1" dirty="0">
                <a:effectLst/>
                <a:ea typeface="Microsoft Sans Serif" panose="020B0604020202020204" pitchFamily="34" charset="0"/>
              </a:rPr>
              <a:t>using</a:t>
            </a:r>
            <a:r>
              <a:rPr lang="en-US" b="1" spc="60" dirty="0">
                <a:effectLst/>
                <a:ea typeface="Microsoft Sans Serif" panose="020B0604020202020204" pitchFamily="34" charset="0"/>
              </a:rPr>
              <a:t> </a:t>
            </a:r>
            <a:r>
              <a:rPr lang="en-US" b="1" dirty="0">
                <a:effectLst/>
                <a:ea typeface="Microsoft Sans Serif" panose="020B0604020202020204" pitchFamily="34" charset="0"/>
              </a:rPr>
              <a:t>on-premise</a:t>
            </a:r>
            <a:r>
              <a:rPr lang="en-US" b="1" spc="-5" dirty="0">
                <a:effectLst/>
                <a:ea typeface="Microsoft Sans Serif" panose="020B0604020202020204" pitchFamily="34" charset="0"/>
              </a:rPr>
              <a:t>																				</a:t>
            </a:r>
            <a:r>
              <a:rPr lang="en-US" b="1" spc="-5" dirty="0">
                <a:solidFill>
                  <a:schemeClr val="accent1"/>
                </a:solidFill>
                <a:effectLst/>
                <a:ea typeface="Microsoft Sans Serif" panose="020B0604020202020204" pitchFamily="34" charset="0"/>
              </a:rPr>
              <a:t>												</a:t>
            </a:r>
            <a:r>
              <a:rPr lang="en-US" b="1" spc="-5" dirty="0">
                <a:effectLst/>
                <a:ea typeface="Microsoft Sans Serif" panose="020B0604020202020204" pitchFamily="34" charset="0"/>
              </a:rPr>
              <a:t>	</a:t>
            </a:r>
            <a:endParaRPr lang="en-US" b="1" dirty="0">
              <a:effectLst/>
              <a:ea typeface="Microsoft Sans Serif" panose="020B0604020202020204" pitchFamily="34" charset="0"/>
            </a:endParaRPr>
          </a:p>
          <a:p>
            <a:r>
              <a:rPr lang="en-US" dirty="0"/>
              <a:t>	</a:t>
            </a:r>
          </a:p>
        </p:txBody>
      </p:sp>
      <p:sp>
        <p:nvSpPr>
          <p:cNvPr id="5" name="Slide Number Placeholder 4">
            <a:extLst>
              <a:ext uri="{FF2B5EF4-FFF2-40B4-BE49-F238E27FC236}">
                <a16:creationId xmlns:a16="http://schemas.microsoft.com/office/drawing/2014/main" id="{4399A389-8127-49AB-894B-537C4B1B3EC3}"/>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16</a:t>
            </a:fld>
            <a:endParaRPr lang="en-US"/>
          </a:p>
        </p:txBody>
      </p:sp>
      <p:sp>
        <p:nvSpPr>
          <p:cNvPr id="13" name="Title 1">
            <a:extLst>
              <a:ext uri="{FF2B5EF4-FFF2-40B4-BE49-F238E27FC236}">
                <a16:creationId xmlns:a16="http://schemas.microsoft.com/office/drawing/2014/main" id="{173BB302-7BB6-498E-9FAD-7FFB34E07C5F}"/>
              </a:ext>
            </a:extLst>
          </p:cNvPr>
          <p:cNvSpPr txBox="1">
            <a:spLocks/>
          </p:cNvSpPr>
          <p:nvPr/>
        </p:nvSpPr>
        <p:spPr>
          <a:xfrm>
            <a:off x="453347" y="288233"/>
            <a:ext cx="11285306" cy="582712"/>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r>
              <a:rPr lang="en-US" dirty="0"/>
              <a:t>Data Engineering Challenges</a:t>
            </a:r>
          </a:p>
        </p:txBody>
      </p:sp>
      <p:pic>
        <p:nvPicPr>
          <p:cNvPr id="10" name="Picture 9">
            <a:extLst>
              <a:ext uri="{FF2B5EF4-FFF2-40B4-BE49-F238E27FC236}">
                <a16:creationId xmlns:a16="http://schemas.microsoft.com/office/drawing/2014/main" id="{08C05D78-3AD5-4D24-9947-B743ABE0A03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65771" y="2090103"/>
            <a:ext cx="9698804" cy="3838086"/>
          </a:xfrm>
          <a:prstGeom prst="rect">
            <a:avLst/>
          </a:prstGeom>
          <a:noFill/>
          <a:ln>
            <a:noFill/>
          </a:ln>
        </p:spPr>
      </p:pic>
    </p:spTree>
    <p:extLst>
      <p:ext uri="{BB962C8B-B14F-4D97-AF65-F5344CB8AC3E}">
        <p14:creationId xmlns:p14="http://schemas.microsoft.com/office/powerpoint/2010/main" val="249273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20.png">
            <a:extLst>
              <a:ext uri="{FF2B5EF4-FFF2-40B4-BE49-F238E27FC236}">
                <a16:creationId xmlns:a16="http://schemas.microsoft.com/office/drawing/2014/main" id="{A1D791DD-67DC-4A0C-A1E2-01FC6EFD8987}"/>
              </a:ext>
            </a:extLst>
          </p:cNvPr>
          <p:cNvPicPr/>
          <p:nvPr/>
        </p:nvPicPr>
        <p:blipFill>
          <a:blip r:embed="rId3" cstate="print">
            <a:alphaModFix amt="5000"/>
          </a:blip>
          <a:stretch>
            <a:fillRect/>
          </a:stretch>
        </p:blipFill>
        <p:spPr>
          <a:xfrm>
            <a:off x="3677522" y="1893261"/>
            <a:ext cx="2049780" cy="2047875"/>
          </a:xfrm>
          <a:prstGeom prst="rect">
            <a:avLst/>
          </a:prstGeom>
          <a:effectLst>
            <a:outerShdw dist="50800" dir="5400000" algn="ctr" rotWithShape="0">
              <a:schemeClr val="bg2"/>
            </a:outerShdw>
          </a:effectLst>
        </p:spPr>
      </p:pic>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p:txBody>
          <a:bodyPr/>
          <a:lstStyle/>
          <a:p>
            <a:r>
              <a:rPr lang="en-US" dirty="0"/>
              <a:t>Data Engineering Challenges</a:t>
            </a:r>
          </a:p>
        </p:txBody>
      </p:sp>
      <p:sp>
        <p:nvSpPr>
          <p:cNvPr id="3" name="Text Placeholder 2">
            <a:extLst>
              <a:ext uri="{FF2B5EF4-FFF2-40B4-BE49-F238E27FC236}">
                <a16:creationId xmlns:a16="http://schemas.microsoft.com/office/drawing/2014/main" id="{6425AB8C-BD67-4C42-A524-21C9C49A4212}"/>
              </a:ext>
            </a:extLst>
          </p:cNvPr>
          <p:cNvSpPr>
            <a:spLocks noGrp="1"/>
          </p:cNvSpPr>
          <p:nvPr>
            <p:ph type="body" sz="quarter" idx="11"/>
          </p:nvPr>
        </p:nvSpPr>
        <p:spPr>
          <a:xfrm>
            <a:off x="373063" y="1027416"/>
            <a:ext cx="11437937" cy="5430922"/>
          </a:xfrm>
        </p:spPr>
        <p:txBody>
          <a:bodyPr/>
          <a:lstStyle/>
          <a:p>
            <a:pPr marL="471805" marR="3526790">
              <a:lnSpc>
                <a:spcPct val="105000"/>
              </a:lnSpc>
              <a:spcBef>
                <a:spcPts val="710"/>
              </a:spcBef>
              <a:spcAft>
                <a:spcPts val="0"/>
              </a:spcAft>
            </a:pPr>
            <a:r>
              <a:rPr lang="en-US" sz="1600" b="1" dirty="0">
                <a:ea typeface="Microsoft Sans Serif" panose="020B0604020202020204" pitchFamily="34" charset="0"/>
              </a:rPr>
              <a:t>Challenge: Queries need to be optimized for performance (caching, parallel execution)</a:t>
            </a:r>
          </a:p>
          <a:p>
            <a:pPr marL="471805" marR="3526790">
              <a:lnSpc>
                <a:spcPct val="105000"/>
              </a:lnSpc>
              <a:spcBef>
                <a:spcPts val="710"/>
              </a:spcBef>
              <a:spcAft>
                <a:spcPts val="0"/>
              </a:spcAft>
            </a:pPr>
            <a:endParaRPr lang="en-US" sz="1600" b="1" dirty="0">
              <a:ea typeface="Microsoft Sans Serif" panose="020B0604020202020204" pitchFamily="34" charset="0"/>
            </a:endParaRPr>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17</a:t>
            </a:fld>
            <a:endParaRPr lang="en-US"/>
          </a:p>
        </p:txBody>
      </p:sp>
      <p:pic>
        <p:nvPicPr>
          <p:cNvPr id="8" name="image19.png">
            <a:extLst>
              <a:ext uri="{FF2B5EF4-FFF2-40B4-BE49-F238E27FC236}">
                <a16:creationId xmlns:a16="http://schemas.microsoft.com/office/drawing/2014/main" id="{87FF1024-825A-4A5B-8B4E-12725B6C923F}"/>
              </a:ext>
            </a:extLst>
          </p:cNvPr>
          <p:cNvPicPr/>
          <p:nvPr/>
        </p:nvPicPr>
        <p:blipFill>
          <a:blip r:embed="rId4" cstate="print">
            <a:alphaModFix amt="8000"/>
          </a:blip>
          <a:stretch>
            <a:fillRect/>
          </a:stretch>
        </p:blipFill>
        <p:spPr>
          <a:xfrm>
            <a:off x="782790" y="1722446"/>
            <a:ext cx="2218690" cy="2218690"/>
          </a:xfrm>
          <a:prstGeom prst="rect">
            <a:avLst/>
          </a:prstGeom>
        </p:spPr>
      </p:pic>
      <p:pic>
        <p:nvPicPr>
          <p:cNvPr id="10" name="image21.png">
            <a:extLst>
              <a:ext uri="{FF2B5EF4-FFF2-40B4-BE49-F238E27FC236}">
                <a16:creationId xmlns:a16="http://schemas.microsoft.com/office/drawing/2014/main" id="{17358016-A0BC-4535-A868-1D1D9A4E203D}"/>
              </a:ext>
            </a:extLst>
          </p:cNvPr>
          <p:cNvPicPr/>
          <p:nvPr/>
        </p:nvPicPr>
        <p:blipFill>
          <a:blip r:embed="rId5" cstate="print">
            <a:alphaModFix amt="5000"/>
          </a:blip>
          <a:stretch>
            <a:fillRect/>
          </a:stretch>
        </p:blipFill>
        <p:spPr>
          <a:xfrm>
            <a:off x="6701960" y="1893261"/>
            <a:ext cx="1828165" cy="1828800"/>
          </a:xfrm>
          <a:prstGeom prst="rect">
            <a:avLst/>
          </a:prstGeom>
        </p:spPr>
      </p:pic>
      <p:pic>
        <p:nvPicPr>
          <p:cNvPr id="11" name="image22.png">
            <a:extLst>
              <a:ext uri="{FF2B5EF4-FFF2-40B4-BE49-F238E27FC236}">
                <a16:creationId xmlns:a16="http://schemas.microsoft.com/office/drawing/2014/main" id="{88FA32B1-484B-4EE2-862D-C48BBE5C802C}"/>
              </a:ext>
            </a:extLst>
          </p:cNvPr>
          <p:cNvPicPr/>
          <p:nvPr/>
        </p:nvPicPr>
        <p:blipFill>
          <a:blip r:embed="rId6" cstate="print"/>
          <a:stretch>
            <a:fillRect/>
          </a:stretch>
        </p:blipFill>
        <p:spPr>
          <a:xfrm>
            <a:off x="9504783" y="1942155"/>
            <a:ext cx="1828165" cy="1950085"/>
          </a:xfrm>
          <a:prstGeom prst="rect">
            <a:avLst/>
          </a:prstGeom>
        </p:spPr>
      </p:pic>
      <p:sp>
        <p:nvSpPr>
          <p:cNvPr id="13" name="TextBox 12">
            <a:extLst>
              <a:ext uri="{FF2B5EF4-FFF2-40B4-BE49-F238E27FC236}">
                <a16:creationId xmlns:a16="http://schemas.microsoft.com/office/drawing/2014/main" id="{F086E40A-1432-4E5E-995B-B7C1B86ECB20}"/>
              </a:ext>
            </a:extLst>
          </p:cNvPr>
          <p:cNvSpPr txBox="1"/>
          <p:nvPr/>
        </p:nvSpPr>
        <p:spPr>
          <a:xfrm>
            <a:off x="9175538" y="4321222"/>
            <a:ext cx="2534938" cy="374068"/>
          </a:xfrm>
          <a:prstGeom prst="rect">
            <a:avLst/>
          </a:prstGeom>
          <a:noFill/>
        </p:spPr>
        <p:txBody>
          <a:bodyPr wrap="square">
            <a:spAutoFit/>
          </a:bodyPr>
          <a:lstStyle/>
          <a:p>
            <a:pPr algn="ctr"/>
            <a:r>
              <a:rPr lang="en-US" dirty="0">
                <a:latin typeface="Microsoft Sans Serif" panose="020B0604020202020204" pitchFamily="34" charset="0"/>
                <a:ea typeface="Microsoft Sans Serif" panose="020B0604020202020204" pitchFamily="34" charset="0"/>
              </a:rPr>
              <a:t>Query performance</a:t>
            </a:r>
            <a:endParaRPr lang="en-US" dirty="0"/>
          </a:p>
        </p:txBody>
      </p:sp>
    </p:spTree>
    <p:extLst>
      <p:ext uri="{BB962C8B-B14F-4D97-AF65-F5344CB8AC3E}">
        <p14:creationId xmlns:p14="http://schemas.microsoft.com/office/powerpoint/2010/main" val="139932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A047D9D-56E7-40D8-9BAF-9D77146DA198}"/>
              </a:ext>
            </a:extLst>
          </p:cNvPr>
          <p:cNvSpPr>
            <a:spLocks noGrp="1"/>
          </p:cNvSpPr>
          <p:nvPr>
            <p:ph type="body" sz="quarter" idx="11"/>
          </p:nvPr>
        </p:nvSpPr>
        <p:spPr>
          <a:xfrm>
            <a:off x="421240" y="1284270"/>
            <a:ext cx="11389760" cy="5136745"/>
          </a:xfrm>
        </p:spPr>
        <p:txBody>
          <a:bodyPr/>
          <a:lstStyle/>
          <a:p>
            <a:pPr marL="499745">
              <a:lnSpc>
                <a:spcPct val="105000"/>
              </a:lnSpc>
              <a:spcBef>
                <a:spcPts val="685"/>
              </a:spcBef>
              <a:spcAft>
                <a:spcPts val="0"/>
              </a:spcAft>
            </a:pPr>
            <a:r>
              <a:rPr lang="en-US" sz="1600" b="1" dirty="0">
                <a:ea typeface="Microsoft Sans Serif" panose="020B0604020202020204" pitchFamily="34" charset="0"/>
              </a:rPr>
              <a:t>Challenge: Managing query performance on-premise comes with added overhead</a:t>
            </a:r>
            <a:endParaRPr lang="en-US" sz="1600" b="1" spc="-5" dirty="0">
              <a:ea typeface="Microsoft Sans Serif" panose="020B0604020202020204" pitchFamily="34" charset="0"/>
            </a:endParaRPr>
          </a:p>
          <a:p>
            <a:pPr marL="499745">
              <a:lnSpc>
                <a:spcPct val="105000"/>
              </a:lnSpc>
              <a:spcBef>
                <a:spcPts val="685"/>
              </a:spcBef>
              <a:spcAft>
                <a:spcPts val="0"/>
              </a:spcAft>
            </a:pPr>
            <a:endParaRPr lang="en-US" b="1" spc="-5" dirty="0">
              <a:ea typeface="Microsoft Sans Serif" panose="020B0604020202020204" pitchFamily="34" charset="0"/>
            </a:endParaRPr>
          </a:p>
          <a:p>
            <a:pPr marL="742950" lvl="1" indent="-285750">
              <a:spcBef>
                <a:spcPts val="585"/>
              </a:spcBef>
              <a:spcAft>
                <a:spcPts val="0"/>
              </a:spcAft>
              <a:tabLst>
                <a:tab pos="1330960" algn="l"/>
              </a:tabLst>
            </a:pPr>
            <a:r>
              <a:rPr lang="en-US" dirty="0">
                <a:effectLst/>
                <a:ea typeface="Microsoft Sans Serif" panose="020B0604020202020204" pitchFamily="34" charset="0"/>
              </a:rPr>
              <a:t>Choosing</a:t>
            </a:r>
            <a:r>
              <a:rPr lang="en-US" spc="25" dirty="0">
                <a:effectLst/>
                <a:ea typeface="Microsoft Sans Serif" panose="020B0604020202020204" pitchFamily="34" charset="0"/>
              </a:rPr>
              <a:t> </a:t>
            </a:r>
            <a:r>
              <a:rPr lang="en-US" dirty="0">
                <a:effectLst/>
                <a:ea typeface="Microsoft Sans Serif" panose="020B0604020202020204" pitchFamily="34" charset="0"/>
              </a:rPr>
              <a:t>a</a:t>
            </a:r>
            <a:r>
              <a:rPr lang="en-US" spc="-40" dirty="0">
                <a:effectLst/>
                <a:ea typeface="Microsoft Sans Serif" panose="020B0604020202020204" pitchFamily="34" charset="0"/>
              </a:rPr>
              <a:t> </a:t>
            </a:r>
            <a:r>
              <a:rPr lang="en-US" dirty="0">
                <a:effectLst/>
                <a:ea typeface="Microsoft Sans Serif" panose="020B0604020202020204" pitchFamily="34" charset="0"/>
              </a:rPr>
              <a:t>Query</a:t>
            </a:r>
            <a:r>
              <a:rPr lang="en-US" spc="-25" dirty="0">
                <a:effectLst/>
                <a:ea typeface="Microsoft Sans Serif" panose="020B0604020202020204" pitchFamily="34" charset="0"/>
              </a:rPr>
              <a:t> </a:t>
            </a:r>
            <a:r>
              <a:rPr lang="en-US" dirty="0">
                <a:effectLst/>
                <a:ea typeface="Microsoft Sans Serif" panose="020B0604020202020204" pitchFamily="34" charset="0"/>
              </a:rPr>
              <a:t>Engine</a:t>
            </a:r>
          </a:p>
          <a:p>
            <a:pPr marR="0">
              <a:spcBef>
                <a:spcPts val="15"/>
              </a:spcBef>
              <a:spcAft>
                <a:spcPts val="0"/>
              </a:spcAft>
            </a:pPr>
            <a:r>
              <a:rPr lang="en-US" dirty="0">
                <a:effectLst/>
                <a:ea typeface="Microsoft Sans Serif" panose="020B0604020202020204" pitchFamily="34" charset="0"/>
              </a:rPr>
              <a:t> </a:t>
            </a:r>
          </a:p>
          <a:p>
            <a:pPr marL="742950" marR="139065" lvl="1" indent="-285750">
              <a:lnSpc>
                <a:spcPct val="105000"/>
              </a:lnSpc>
              <a:spcAft>
                <a:spcPts val="0"/>
              </a:spcAft>
              <a:tabLst>
                <a:tab pos="1330960" algn="l"/>
              </a:tabLst>
            </a:pPr>
            <a:r>
              <a:rPr lang="en-US" dirty="0">
                <a:effectLst/>
                <a:ea typeface="Microsoft Sans Serif" panose="020B0604020202020204" pitchFamily="34" charset="0"/>
              </a:rPr>
              <a:t>Continually patching and</a:t>
            </a:r>
            <a:r>
              <a:rPr lang="en-US" spc="5" dirty="0">
                <a:effectLst/>
                <a:ea typeface="Microsoft Sans Serif" panose="020B0604020202020204" pitchFamily="34" charset="0"/>
              </a:rPr>
              <a:t> </a:t>
            </a:r>
            <a:r>
              <a:rPr lang="en-US" spc="-10" dirty="0">
                <a:effectLst/>
                <a:ea typeface="Microsoft Sans Serif" panose="020B0604020202020204" pitchFamily="34" charset="0"/>
              </a:rPr>
              <a:t>updating</a:t>
            </a:r>
            <a:r>
              <a:rPr lang="en-US" spc="-185" dirty="0">
                <a:effectLst/>
                <a:ea typeface="Microsoft Sans Serif" panose="020B0604020202020204" pitchFamily="34" charset="0"/>
              </a:rPr>
              <a:t> </a:t>
            </a:r>
            <a:r>
              <a:rPr lang="en-US" spc="-5" dirty="0">
                <a:effectLst/>
                <a:ea typeface="Microsoft Sans Serif" panose="020B0604020202020204" pitchFamily="34" charset="0"/>
              </a:rPr>
              <a:t>query</a:t>
            </a:r>
            <a:r>
              <a:rPr lang="en-US" spc="-205" dirty="0">
                <a:effectLst/>
                <a:ea typeface="Microsoft Sans Serif" panose="020B0604020202020204" pitchFamily="34" charset="0"/>
              </a:rPr>
              <a:t> </a:t>
            </a:r>
            <a:r>
              <a:rPr lang="en-US" spc="-5" dirty="0">
                <a:effectLst/>
                <a:ea typeface="Microsoft Sans Serif" panose="020B0604020202020204" pitchFamily="34" charset="0"/>
              </a:rPr>
              <a:t>engine</a:t>
            </a:r>
            <a:r>
              <a:rPr lang="en-US" spc="-200" dirty="0">
                <a:effectLst/>
                <a:ea typeface="Microsoft Sans Serif" panose="020B0604020202020204" pitchFamily="34" charset="0"/>
              </a:rPr>
              <a:t> </a:t>
            </a:r>
            <a:r>
              <a:rPr lang="en-US" spc="-5" dirty="0">
                <a:effectLst/>
                <a:ea typeface="Microsoft Sans Serif" panose="020B0604020202020204" pitchFamily="34" charset="0"/>
              </a:rPr>
              <a:t>software</a:t>
            </a:r>
            <a:endParaRPr lang="en-US" dirty="0">
              <a:effectLst/>
              <a:ea typeface="Microsoft Sans Serif" panose="020B0604020202020204" pitchFamily="34" charset="0"/>
            </a:endParaRPr>
          </a:p>
          <a:p>
            <a:pPr marR="0">
              <a:spcBef>
                <a:spcPts val="35"/>
              </a:spcBef>
              <a:spcAft>
                <a:spcPts val="0"/>
              </a:spcAft>
            </a:pPr>
            <a:r>
              <a:rPr lang="en-US" dirty="0">
                <a:effectLst/>
                <a:ea typeface="Microsoft Sans Serif" panose="020B0604020202020204" pitchFamily="34" charset="0"/>
              </a:rPr>
              <a:t> </a:t>
            </a:r>
          </a:p>
          <a:p>
            <a:pPr marL="742950" marR="205105" lvl="1" indent="-285750">
              <a:lnSpc>
                <a:spcPct val="105000"/>
              </a:lnSpc>
              <a:spcAft>
                <a:spcPts val="0"/>
              </a:spcAft>
              <a:tabLst>
                <a:tab pos="1330960" algn="l"/>
              </a:tabLst>
            </a:pPr>
            <a:r>
              <a:rPr lang="en-US" dirty="0">
                <a:effectLst/>
                <a:ea typeface="Microsoft Sans Serif" panose="020B0604020202020204" pitchFamily="34" charset="0"/>
              </a:rPr>
              <a:t>Managing</a:t>
            </a:r>
            <a:r>
              <a:rPr lang="en-US" spc="90" dirty="0">
                <a:effectLst/>
                <a:ea typeface="Microsoft Sans Serif" panose="020B0604020202020204" pitchFamily="34" charset="0"/>
              </a:rPr>
              <a:t> </a:t>
            </a:r>
            <a:r>
              <a:rPr lang="en-US" dirty="0">
                <a:effectLst/>
                <a:ea typeface="Microsoft Sans Serif" panose="020B0604020202020204" pitchFamily="34" charset="0"/>
              </a:rPr>
              <a:t>clusters</a:t>
            </a:r>
            <a:r>
              <a:rPr lang="en-US" spc="80" dirty="0">
                <a:effectLst/>
                <a:ea typeface="Microsoft Sans Serif" panose="020B0604020202020204" pitchFamily="34" charset="0"/>
              </a:rPr>
              <a:t> </a:t>
            </a:r>
            <a:r>
              <a:rPr lang="en-US" dirty="0">
                <a:effectLst/>
                <a:ea typeface="Microsoft Sans Serif" panose="020B0604020202020204" pitchFamily="34" charset="0"/>
              </a:rPr>
              <a:t>and</a:t>
            </a:r>
            <a:r>
              <a:rPr lang="en-US" spc="85" dirty="0">
                <a:effectLst/>
                <a:ea typeface="Microsoft Sans Serif" panose="020B0604020202020204" pitchFamily="34" charset="0"/>
              </a:rPr>
              <a:t> </a:t>
            </a:r>
            <a:r>
              <a:rPr lang="en-US" dirty="0">
                <a:effectLst/>
                <a:ea typeface="Microsoft Sans Serif" panose="020B0604020202020204" pitchFamily="34" charset="0"/>
              </a:rPr>
              <a:t>when</a:t>
            </a:r>
            <a:r>
              <a:rPr lang="en-US" spc="85" dirty="0">
                <a:effectLst/>
                <a:ea typeface="Microsoft Sans Serif" panose="020B0604020202020204" pitchFamily="34" charset="0"/>
              </a:rPr>
              <a:t> </a:t>
            </a:r>
            <a:r>
              <a:rPr lang="en-US" dirty="0">
                <a:effectLst/>
                <a:ea typeface="Microsoft Sans Serif" panose="020B0604020202020204" pitchFamily="34" charset="0"/>
              </a:rPr>
              <a:t>to</a:t>
            </a:r>
            <a:r>
              <a:rPr lang="en-US" spc="5" dirty="0">
                <a:effectLst/>
                <a:ea typeface="Microsoft Sans Serif" panose="020B0604020202020204" pitchFamily="34" charset="0"/>
              </a:rPr>
              <a:t> </a:t>
            </a:r>
            <a:r>
              <a:rPr lang="en-US" dirty="0">
                <a:effectLst/>
                <a:ea typeface="Microsoft Sans Serif" panose="020B0604020202020204" pitchFamily="34" charset="0"/>
              </a:rPr>
              <a:t>re-cluster</a:t>
            </a:r>
          </a:p>
          <a:p>
            <a:pPr marL="457200" marR="205105" lvl="1" indent="0">
              <a:lnSpc>
                <a:spcPct val="105000"/>
              </a:lnSpc>
              <a:spcAft>
                <a:spcPts val="0"/>
              </a:spcAft>
              <a:buNone/>
              <a:tabLst>
                <a:tab pos="1330960" algn="l"/>
              </a:tabLst>
            </a:pPr>
            <a:r>
              <a:rPr lang="en-US" dirty="0">
                <a:effectLst/>
                <a:ea typeface="Microsoft Sans Serif" panose="020B0604020202020204" pitchFamily="34" charset="0"/>
              </a:rPr>
              <a:t> </a:t>
            </a:r>
          </a:p>
          <a:p>
            <a:pPr marL="742950" marR="24130" lvl="1" indent="-285750">
              <a:lnSpc>
                <a:spcPct val="105000"/>
              </a:lnSpc>
              <a:spcAft>
                <a:spcPts val="0"/>
              </a:spcAft>
              <a:tabLst>
                <a:tab pos="1330960" algn="l"/>
              </a:tabLst>
            </a:pPr>
            <a:r>
              <a:rPr lang="en-US" spc="-5" dirty="0">
                <a:effectLst/>
                <a:ea typeface="Microsoft Sans Serif" panose="020B0604020202020204" pitchFamily="34" charset="0"/>
              </a:rPr>
              <a:t>Optimize for concurrent </a:t>
            </a:r>
            <a:r>
              <a:rPr lang="en-US" dirty="0">
                <a:effectLst/>
                <a:ea typeface="Microsoft Sans Serif" panose="020B0604020202020204" pitchFamily="34" charset="0"/>
              </a:rPr>
              <a:t>queries</a:t>
            </a:r>
            <a:r>
              <a:rPr lang="en-US" spc="-825" dirty="0">
                <a:effectLst/>
                <a:ea typeface="Microsoft Sans Serif" panose="020B0604020202020204" pitchFamily="34" charset="0"/>
              </a:rPr>
              <a:t> </a:t>
            </a:r>
            <a:r>
              <a:rPr lang="en-US" dirty="0">
                <a:effectLst/>
                <a:ea typeface="Microsoft Sans Serif" panose="020B0604020202020204" pitchFamily="34" charset="0"/>
              </a:rPr>
              <a:t>and quota / demand between</a:t>
            </a:r>
            <a:r>
              <a:rPr lang="en-US" spc="5" dirty="0">
                <a:effectLst/>
                <a:ea typeface="Microsoft Sans Serif" panose="020B0604020202020204" pitchFamily="34" charset="0"/>
              </a:rPr>
              <a:t> </a:t>
            </a:r>
            <a:r>
              <a:rPr lang="en-US" dirty="0">
                <a:effectLst/>
                <a:ea typeface="Microsoft Sans Serif" panose="020B0604020202020204" pitchFamily="34" charset="0"/>
              </a:rPr>
              <a:t>teams</a:t>
            </a:r>
          </a:p>
          <a:p>
            <a:pPr marL="499745">
              <a:lnSpc>
                <a:spcPct val="105000"/>
              </a:lnSpc>
              <a:spcBef>
                <a:spcPts val="685"/>
              </a:spcBef>
              <a:spcAft>
                <a:spcPts val="0"/>
              </a:spcAft>
            </a:pPr>
            <a:r>
              <a:rPr lang="en-US" b="1" spc="-5" dirty="0">
                <a:effectLst/>
                <a:ea typeface="Microsoft Sans Serif" panose="020B0604020202020204" pitchFamily="34" charset="0"/>
              </a:rPr>
              <a:t>																	</a:t>
            </a:r>
            <a:r>
              <a:rPr lang="en-US" b="1" spc="-5" dirty="0">
                <a:solidFill>
                  <a:schemeClr val="accent1"/>
                </a:solidFill>
                <a:effectLst/>
                <a:ea typeface="Microsoft Sans Serif" panose="020B0604020202020204" pitchFamily="34" charset="0"/>
              </a:rPr>
              <a:t>												</a:t>
            </a:r>
            <a:r>
              <a:rPr lang="en-US" b="1" spc="-5" dirty="0">
                <a:effectLst/>
                <a:ea typeface="Microsoft Sans Serif" panose="020B0604020202020204" pitchFamily="34" charset="0"/>
              </a:rPr>
              <a:t>	</a:t>
            </a:r>
            <a:endParaRPr lang="en-US" b="1" dirty="0">
              <a:effectLst/>
              <a:ea typeface="Microsoft Sans Serif" panose="020B0604020202020204" pitchFamily="34" charset="0"/>
            </a:endParaRPr>
          </a:p>
          <a:p>
            <a:r>
              <a:rPr lang="en-US" dirty="0"/>
              <a:t>	</a:t>
            </a:r>
          </a:p>
        </p:txBody>
      </p:sp>
      <p:sp>
        <p:nvSpPr>
          <p:cNvPr id="5" name="Slide Number Placeholder 4">
            <a:extLst>
              <a:ext uri="{FF2B5EF4-FFF2-40B4-BE49-F238E27FC236}">
                <a16:creationId xmlns:a16="http://schemas.microsoft.com/office/drawing/2014/main" id="{4399A389-8127-49AB-894B-537C4B1B3EC3}"/>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18</a:t>
            </a:fld>
            <a:endParaRPr lang="en-US"/>
          </a:p>
        </p:txBody>
      </p:sp>
      <p:sp>
        <p:nvSpPr>
          <p:cNvPr id="13" name="Title 1">
            <a:extLst>
              <a:ext uri="{FF2B5EF4-FFF2-40B4-BE49-F238E27FC236}">
                <a16:creationId xmlns:a16="http://schemas.microsoft.com/office/drawing/2014/main" id="{173BB302-7BB6-498E-9FAD-7FFB34E07C5F}"/>
              </a:ext>
            </a:extLst>
          </p:cNvPr>
          <p:cNvSpPr txBox="1">
            <a:spLocks/>
          </p:cNvSpPr>
          <p:nvPr/>
        </p:nvSpPr>
        <p:spPr>
          <a:xfrm>
            <a:off x="482885" y="288232"/>
            <a:ext cx="11255768" cy="605620"/>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r>
              <a:rPr lang="en-US" dirty="0"/>
              <a:t>Data Engineering Challenges</a:t>
            </a:r>
          </a:p>
        </p:txBody>
      </p:sp>
      <p:sp>
        <p:nvSpPr>
          <p:cNvPr id="6" name="Title 1">
            <a:extLst>
              <a:ext uri="{FF2B5EF4-FFF2-40B4-BE49-F238E27FC236}">
                <a16:creationId xmlns:a16="http://schemas.microsoft.com/office/drawing/2014/main" id="{A3ED926C-733A-49CC-B19F-DED45AB96F3D}"/>
              </a:ext>
            </a:extLst>
          </p:cNvPr>
          <p:cNvSpPr txBox="1">
            <a:spLocks/>
          </p:cNvSpPr>
          <p:nvPr/>
        </p:nvSpPr>
        <p:spPr>
          <a:xfrm>
            <a:off x="8048847" y="1903229"/>
            <a:ext cx="2424223" cy="1525772"/>
          </a:xfrm>
          <a:prstGeom prst="rect">
            <a:avLst/>
          </a:prstGeom>
          <a:solidFill>
            <a:srgbClr val="BE82FF"/>
          </a:solidFill>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endParaRPr lang="en-US" sz="1600" dirty="0">
              <a:solidFill>
                <a:schemeClr val="bg1"/>
              </a:solidFill>
              <a:effectLst/>
              <a:latin typeface="+mn-lt"/>
              <a:ea typeface="Microsoft Sans Serif" panose="020B0604020202020204" pitchFamily="34" charset="0"/>
            </a:endParaRPr>
          </a:p>
          <a:p>
            <a:endParaRPr lang="en-US" sz="1600" dirty="0">
              <a:solidFill>
                <a:schemeClr val="bg1"/>
              </a:solidFill>
              <a:latin typeface="+mn-lt"/>
              <a:ea typeface="Microsoft Sans Serif" panose="020B0604020202020204" pitchFamily="34" charset="0"/>
            </a:endParaRPr>
          </a:p>
          <a:p>
            <a:r>
              <a:rPr lang="en-US" sz="1600" dirty="0">
                <a:solidFill>
                  <a:schemeClr val="bg1"/>
                </a:solidFill>
                <a:effectLst/>
                <a:latin typeface="+mn-lt"/>
                <a:ea typeface="Microsoft Sans Serif" panose="020B0604020202020204" pitchFamily="34" charset="0"/>
              </a:rPr>
              <a:t>Is</a:t>
            </a:r>
            <a:r>
              <a:rPr lang="en-US" sz="1600" spc="-25" dirty="0">
                <a:solidFill>
                  <a:schemeClr val="bg1"/>
                </a:solidFill>
                <a:effectLst/>
                <a:latin typeface="+mn-lt"/>
                <a:ea typeface="Microsoft Sans Serif" panose="020B0604020202020204" pitchFamily="34" charset="0"/>
              </a:rPr>
              <a:t> </a:t>
            </a:r>
            <a:r>
              <a:rPr lang="en-US" sz="1600" dirty="0">
                <a:solidFill>
                  <a:schemeClr val="bg1"/>
                </a:solidFill>
                <a:effectLst/>
                <a:latin typeface="+mn-lt"/>
                <a:ea typeface="Microsoft Sans Serif" panose="020B0604020202020204" pitchFamily="34" charset="0"/>
              </a:rPr>
              <a:t>there</a:t>
            </a:r>
            <a:r>
              <a:rPr lang="en-US" sz="1600" spc="-25" dirty="0">
                <a:solidFill>
                  <a:schemeClr val="bg1"/>
                </a:solidFill>
                <a:effectLst/>
                <a:latin typeface="+mn-lt"/>
                <a:ea typeface="Microsoft Sans Serif" panose="020B0604020202020204" pitchFamily="34" charset="0"/>
              </a:rPr>
              <a:t> </a:t>
            </a:r>
            <a:r>
              <a:rPr lang="en-US" sz="1600" dirty="0">
                <a:solidFill>
                  <a:schemeClr val="bg1"/>
                </a:solidFill>
                <a:effectLst/>
                <a:latin typeface="+mn-lt"/>
                <a:ea typeface="Microsoft Sans Serif" panose="020B0604020202020204" pitchFamily="34" charset="0"/>
              </a:rPr>
              <a:t>a</a:t>
            </a:r>
            <a:r>
              <a:rPr lang="en-US" sz="1600" spc="-20" dirty="0">
                <a:solidFill>
                  <a:schemeClr val="bg1"/>
                </a:solidFill>
                <a:effectLst/>
                <a:latin typeface="+mn-lt"/>
                <a:ea typeface="Microsoft Sans Serif" panose="020B0604020202020204" pitchFamily="34" charset="0"/>
              </a:rPr>
              <a:t> </a:t>
            </a:r>
            <a:r>
              <a:rPr lang="en-US" sz="1600" dirty="0">
                <a:solidFill>
                  <a:schemeClr val="bg1"/>
                </a:solidFill>
                <a:effectLst/>
                <a:latin typeface="+mn-lt"/>
                <a:ea typeface="Microsoft Sans Serif" panose="020B0604020202020204" pitchFamily="34" charset="0"/>
              </a:rPr>
              <a:t>better</a:t>
            </a:r>
            <a:r>
              <a:rPr lang="en-US" sz="1600" spc="-20" dirty="0">
                <a:solidFill>
                  <a:schemeClr val="bg1"/>
                </a:solidFill>
                <a:effectLst/>
                <a:latin typeface="+mn-lt"/>
                <a:ea typeface="Microsoft Sans Serif" panose="020B0604020202020204" pitchFamily="34" charset="0"/>
              </a:rPr>
              <a:t> </a:t>
            </a:r>
            <a:r>
              <a:rPr lang="en-US" sz="1600" dirty="0">
                <a:solidFill>
                  <a:schemeClr val="bg1"/>
                </a:solidFill>
                <a:effectLst/>
                <a:latin typeface="+mn-lt"/>
                <a:ea typeface="Microsoft Sans Serif" panose="020B0604020202020204" pitchFamily="34" charset="0"/>
              </a:rPr>
              <a:t>way</a:t>
            </a:r>
            <a:r>
              <a:rPr lang="en-US" sz="1600" spc="-15" dirty="0">
                <a:solidFill>
                  <a:schemeClr val="bg1"/>
                </a:solidFill>
                <a:effectLst/>
                <a:latin typeface="+mn-lt"/>
                <a:ea typeface="Microsoft Sans Serif" panose="020B0604020202020204" pitchFamily="34" charset="0"/>
              </a:rPr>
              <a:t> </a:t>
            </a:r>
            <a:r>
              <a:rPr lang="en-US" sz="1600" dirty="0">
                <a:solidFill>
                  <a:schemeClr val="bg1"/>
                </a:solidFill>
                <a:effectLst/>
                <a:latin typeface="+mn-lt"/>
                <a:ea typeface="Microsoft Sans Serif" panose="020B0604020202020204" pitchFamily="34" charset="0"/>
              </a:rPr>
              <a:t>to </a:t>
            </a:r>
            <a:r>
              <a:rPr lang="en-US" sz="1600" spc="-820" dirty="0">
                <a:solidFill>
                  <a:schemeClr val="bg1"/>
                </a:solidFill>
                <a:effectLst/>
                <a:latin typeface="+mn-lt"/>
                <a:ea typeface="Microsoft Sans Serif" panose="020B0604020202020204" pitchFamily="34" charset="0"/>
              </a:rPr>
              <a:t> </a:t>
            </a:r>
            <a:r>
              <a:rPr lang="en-US" sz="1600" dirty="0">
                <a:solidFill>
                  <a:schemeClr val="bg1"/>
                </a:solidFill>
                <a:effectLst/>
                <a:latin typeface="+mn-lt"/>
                <a:ea typeface="Microsoft Sans Serif" panose="020B0604020202020204" pitchFamily="34" charset="0"/>
              </a:rPr>
              <a:t>manage server</a:t>
            </a:r>
            <a:r>
              <a:rPr lang="en-US" sz="1600" spc="5" dirty="0">
                <a:solidFill>
                  <a:schemeClr val="bg1"/>
                </a:solidFill>
                <a:effectLst/>
                <a:latin typeface="+mn-lt"/>
                <a:ea typeface="Microsoft Sans Serif" panose="020B0604020202020204" pitchFamily="34" charset="0"/>
              </a:rPr>
              <a:t> </a:t>
            </a:r>
            <a:r>
              <a:rPr lang="en-US" sz="1600" dirty="0">
                <a:solidFill>
                  <a:schemeClr val="bg1"/>
                </a:solidFill>
                <a:effectLst/>
                <a:latin typeface="+mn-lt"/>
                <a:ea typeface="Microsoft Sans Serif" panose="020B0604020202020204" pitchFamily="34" charset="0"/>
              </a:rPr>
              <a:t>overhead so we can</a:t>
            </a:r>
            <a:r>
              <a:rPr lang="en-US" sz="1600" spc="5" dirty="0">
                <a:solidFill>
                  <a:schemeClr val="bg1"/>
                </a:solidFill>
                <a:effectLst/>
                <a:latin typeface="+mn-lt"/>
                <a:ea typeface="Microsoft Sans Serif" panose="020B0604020202020204" pitchFamily="34" charset="0"/>
              </a:rPr>
              <a:t> </a:t>
            </a:r>
            <a:r>
              <a:rPr lang="en-US" sz="1600" dirty="0">
                <a:solidFill>
                  <a:schemeClr val="bg1"/>
                </a:solidFill>
                <a:effectLst/>
                <a:latin typeface="+mn-lt"/>
                <a:ea typeface="Microsoft Sans Serif" panose="020B0604020202020204" pitchFamily="34" charset="0"/>
              </a:rPr>
              <a:t>focus</a:t>
            </a:r>
            <a:r>
              <a:rPr lang="en-US" sz="1600" spc="-20" dirty="0">
                <a:solidFill>
                  <a:schemeClr val="bg1"/>
                </a:solidFill>
                <a:effectLst/>
                <a:latin typeface="+mn-lt"/>
                <a:ea typeface="Microsoft Sans Serif" panose="020B0604020202020204" pitchFamily="34" charset="0"/>
              </a:rPr>
              <a:t> </a:t>
            </a:r>
            <a:r>
              <a:rPr lang="en-US" sz="1600" dirty="0">
                <a:solidFill>
                  <a:schemeClr val="bg1"/>
                </a:solidFill>
                <a:effectLst/>
                <a:latin typeface="+mn-lt"/>
                <a:ea typeface="Microsoft Sans Serif" panose="020B0604020202020204" pitchFamily="34" charset="0"/>
              </a:rPr>
              <a:t>on</a:t>
            </a:r>
            <a:r>
              <a:rPr lang="en-US" sz="1600" spc="-10" dirty="0">
                <a:solidFill>
                  <a:schemeClr val="bg1"/>
                </a:solidFill>
                <a:effectLst/>
                <a:latin typeface="+mn-lt"/>
                <a:ea typeface="Microsoft Sans Serif" panose="020B0604020202020204" pitchFamily="34" charset="0"/>
              </a:rPr>
              <a:t> </a:t>
            </a:r>
            <a:r>
              <a:rPr lang="en-US" sz="1600" dirty="0">
                <a:solidFill>
                  <a:schemeClr val="bg1"/>
                </a:solidFill>
                <a:effectLst/>
                <a:latin typeface="+mn-lt"/>
                <a:ea typeface="Microsoft Sans Serif" panose="020B0604020202020204" pitchFamily="34" charset="0"/>
              </a:rPr>
              <a:t>insights?</a:t>
            </a:r>
          </a:p>
          <a:p>
            <a:endParaRPr lang="en-US" dirty="0">
              <a:solidFill>
                <a:schemeClr val="bg1"/>
              </a:solidFill>
            </a:endParaRPr>
          </a:p>
        </p:txBody>
      </p:sp>
      <p:sp>
        <p:nvSpPr>
          <p:cNvPr id="2" name="Star: 5 Points 1">
            <a:extLst>
              <a:ext uri="{FF2B5EF4-FFF2-40B4-BE49-F238E27FC236}">
                <a16:creationId xmlns:a16="http://schemas.microsoft.com/office/drawing/2014/main" id="{807AC821-C794-4E86-B721-723BD77E4A30}"/>
              </a:ext>
            </a:extLst>
          </p:cNvPr>
          <p:cNvSpPr/>
          <p:nvPr/>
        </p:nvSpPr>
        <p:spPr>
          <a:xfrm>
            <a:off x="9123452" y="3226085"/>
            <a:ext cx="45719" cy="45719"/>
          </a:xfrm>
          <a:prstGeom prst="star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Tree>
    <p:extLst>
      <p:ext uri="{BB962C8B-B14F-4D97-AF65-F5344CB8AC3E}">
        <p14:creationId xmlns:p14="http://schemas.microsoft.com/office/powerpoint/2010/main" val="1244702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0EED7-2555-ADC9-F7E1-564557986E17}"/>
            </a:ext>
          </a:extLst>
        </p:cNvPr>
        <p:cNvGrpSpPr/>
        <p:nvPr/>
      </p:nvGrpSpPr>
      <p:grpSpPr>
        <a:xfrm>
          <a:off x="0" y="0"/>
          <a:ext cx="0" cy="0"/>
          <a:chOff x="0" y="0"/>
          <a:chExt cx="0" cy="0"/>
        </a:xfrm>
      </p:grpSpPr>
      <p:pic>
        <p:nvPicPr>
          <p:cNvPr id="5" name="Picture Placeholder 4" descr="A picture containing woman, animal&#10;&#10;Description automatically generated">
            <a:extLst>
              <a:ext uri="{FF2B5EF4-FFF2-40B4-BE49-F238E27FC236}">
                <a16:creationId xmlns:a16="http://schemas.microsoft.com/office/drawing/2014/main" id="{48872E1F-B16D-8595-ACA6-EC8BFD80B3C3}"/>
              </a:ext>
            </a:extLst>
          </p:cNvPr>
          <p:cNvPicPr>
            <a:picLocks noGrp="1" noChangeAspect="1"/>
          </p:cNvPicPr>
          <p:nvPr>
            <p:ph type="pic" sz="quarter" idx="18"/>
          </p:nvPr>
        </p:nvPicPr>
        <p:blipFill>
          <a:blip r:embed="rId2"/>
          <a:srcRect t="39" b="39"/>
          <a:stretch>
            <a:fillRect/>
          </a:stretch>
        </p:blipFill>
        <p:spPr>
          <a:xfrm>
            <a:off x="0" y="0"/>
            <a:ext cx="12192000" cy="6858000"/>
          </a:xfrm>
        </p:spPr>
      </p:pic>
      <p:sp>
        <p:nvSpPr>
          <p:cNvPr id="7" name="Text Placeholder 8">
            <a:extLst>
              <a:ext uri="{FF2B5EF4-FFF2-40B4-BE49-F238E27FC236}">
                <a16:creationId xmlns:a16="http://schemas.microsoft.com/office/drawing/2014/main" id="{55984700-50F1-5DE8-0075-A561FFAD454C}"/>
              </a:ext>
            </a:extLst>
          </p:cNvPr>
          <p:cNvSpPr txBox="1">
            <a:spLocks/>
          </p:cNvSpPr>
          <p:nvPr/>
        </p:nvSpPr>
        <p:spPr>
          <a:xfrm>
            <a:off x="3496339" y="3104865"/>
            <a:ext cx="7361132" cy="1529506"/>
          </a:xfrm>
          <a:prstGeom prst="rect">
            <a:avLst/>
          </a:prstGeom>
        </p:spPr>
        <p:txBody>
          <a:bodyPr/>
          <a:lst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b="1" i="0" dirty="0">
                <a:solidFill>
                  <a:schemeClr val="bg1"/>
                </a:solidFill>
                <a:effectLst/>
                <a:latin typeface="Lato" panose="020F0502020204030203" pitchFamily="34" charset="0"/>
              </a:rPr>
              <a:t>Data Lakes and Data Warehouses</a:t>
            </a:r>
            <a:endParaRPr lang="en-US" dirty="0">
              <a:solidFill>
                <a:schemeClr val="bg1"/>
              </a:solidFill>
            </a:endParaRPr>
          </a:p>
        </p:txBody>
      </p:sp>
    </p:spTree>
    <p:extLst>
      <p:ext uri="{BB962C8B-B14F-4D97-AF65-F5344CB8AC3E}">
        <p14:creationId xmlns:p14="http://schemas.microsoft.com/office/powerpoint/2010/main" val="202793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9D057-E9C3-4B25-89F3-3F1B1384A988}"/>
              </a:ext>
            </a:extLst>
          </p:cNvPr>
          <p:cNvSpPr>
            <a:spLocks noGrp="1"/>
          </p:cNvSpPr>
          <p:nvPr>
            <p:ph type="title"/>
          </p:nvPr>
        </p:nvSpPr>
        <p:spPr/>
        <p:txBody>
          <a:bodyPr/>
          <a:lstStyle/>
          <a:p>
            <a:r>
              <a:rPr lang="en-US" dirty="0"/>
              <a:t>Revision History</a:t>
            </a:r>
          </a:p>
        </p:txBody>
      </p:sp>
      <p:sp>
        <p:nvSpPr>
          <p:cNvPr id="4" name="Text Placeholder 3">
            <a:extLst>
              <a:ext uri="{FF2B5EF4-FFF2-40B4-BE49-F238E27FC236}">
                <a16:creationId xmlns:a16="http://schemas.microsoft.com/office/drawing/2014/main" id="{C4153E2C-35FB-44D0-AA3F-1AA0FCEBDF1F}"/>
              </a:ext>
            </a:extLst>
          </p:cNvPr>
          <p:cNvSpPr>
            <a:spLocks noGrp="1"/>
          </p:cNvSpPr>
          <p:nvPr>
            <p:ph type="body" sz="quarter" idx="10"/>
          </p:nvPr>
        </p:nvSpPr>
        <p:spPr/>
        <p:txBody>
          <a:bodyPr/>
          <a:lstStyle/>
          <a:p>
            <a:endParaRPr lang="en-US"/>
          </a:p>
        </p:txBody>
      </p:sp>
      <p:sp>
        <p:nvSpPr>
          <p:cNvPr id="5" name="Slide Number Placeholder 4">
            <a:extLst>
              <a:ext uri="{FF2B5EF4-FFF2-40B4-BE49-F238E27FC236}">
                <a16:creationId xmlns:a16="http://schemas.microsoft.com/office/drawing/2014/main" id="{3261C2AB-F31A-4DBA-92DE-61639D9F2868}"/>
              </a:ext>
            </a:extLst>
          </p:cNvPr>
          <p:cNvSpPr>
            <a:spLocks noGrp="1"/>
          </p:cNvSpPr>
          <p:nvPr>
            <p:ph type="sldNum" sz="quarter" idx="4"/>
          </p:nvPr>
        </p:nvSpPr>
        <p:spPr/>
        <p:txBody>
          <a:bodyPr/>
          <a:lstStyle/>
          <a:p>
            <a:pPr marL="0" marR="0" lvl="0" indent="0" algn="ctr" defTabSz="228600" rtl="0" eaLnBrk="1" fontAlgn="auto" latinLnBrk="0" hangingPunct="1">
              <a:lnSpc>
                <a:spcPct val="100000"/>
              </a:lnSpc>
              <a:spcBef>
                <a:spcPts val="0"/>
              </a:spcBef>
              <a:spcAft>
                <a:spcPts val="1200"/>
              </a:spcAft>
              <a:buClrTx/>
              <a:buSzTx/>
              <a:buFontTx/>
              <a:buNone/>
              <a:tabLst/>
              <a:defRPr/>
            </a:pPr>
            <a:fld id="{CC9E6EB9-168E-4914-8CC7-2E853AFB4F1B}" type="slidenum">
              <a:rPr kumimoji="0" lang="en-US" sz="800" b="0" i="0" u="none" strike="noStrike" kern="1200" cap="none" spc="0" normalizeH="0" baseline="0" noProof="0" smtClean="0">
                <a:ln>
                  <a:noFill/>
                </a:ln>
                <a:solidFill>
                  <a:prstClr val="black"/>
                </a:solidFill>
                <a:effectLst/>
                <a:uLnTx/>
                <a:uFillTx/>
                <a:latin typeface="Arial"/>
                <a:ea typeface="+mn-ea"/>
                <a:cs typeface="+mn-cs"/>
              </a:rPr>
              <a:pPr marL="0" marR="0" lvl="0" indent="0" algn="ctr" defTabSz="228600" rtl="0" eaLnBrk="1" fontAlgn="auto" latinLnBrk="0" hangingPunct="1">
                <a:lnSpc>
                  <a:spcPct val="100000"/>
                </a:lnSpc>
                <a:spcBef>
                  <a:spcPts val="0"/>
                </a:spcBef>
                <a:spcAft>
                  <a:spcPts val="1200"/>
                </a:spcAft>
                <a:buClrTx/>
                <a:buSzTx/>
                <a:buFontTx/>
                <a:buNone/>
                <a:tabLst/>
                <a:defRPr/>
              </a:pPr>
              <a:t>2</a:t>
            </a:fld>
            <a:endParaRPr kumimoji="0" lang="en-US" sz="800" b="0" i="0" u="none" strike="noStrike" kern="1200" cap="none" spc="0" normalizeH="0" baseline="0" noProof="0">
              <a:ln>
                <a:noFill/>
              </a:ln>
              <a:solidFill>
                <a:prstClr val="black"/>
              </a:solidFill>
              <a:effectLst/>
              <a:uLnTx/>
              <a:uFillTx/>
              <a:latin typeface="Arial"/>
              <a:ea typeface="+mn-ea"/>
              <a:cs typeface="+mn-cs"/>
            </a:endParaRPr>
          </a:p>
        </p:txBody>
      </p:sp>
      <p:graphicFrame>
        <p:nvGraphicFramePr>
          <p:cNvPr id="6" name="Table 5">
            <a:extLst>
              <a:ext uri="{FF2B5EF4-FFF2-40B4-BE49-F238E27FC236}">
                <a16:creationId xmlns:a16="http://schemas.microsoft.com/office/drawing/2014/main" id="{022E591F-6350-42EC-8A6B-7337CE1CC636}"/>
              </a:ext>
            </a:extLst>
          </p:cNvPr>
          <p:cNvGraphicFramePr>
            <a:graphicFrameLocks noGrp="1"/>
          </p:cNvGraphicFramePr>
          <p:nvPr>
            <p:extLst>
              <p:ext uri="{D42A27DB-BD31-4B8C-83A1-F6EECF244321}">
                <p14:modId xmlns:p14="http://schemas.microsoft.com/office/powerpoint/2010/main" val="2245985536"/>
              </p:ext>
            </p:extLst>
          </p:nvPr>
        </p:nvGraphicFramePr>
        <p:xfrm>
          <a:off x="487680" y="2133215"/>
          <a:ext cx="11054080" cy="2736418"/>
        </p:xfrm>
        <a:graphic>
          <a:graphicData uri="http://schemas.openxmlformats.org/drawingml/2006/table">
            <a:tbl>
              <a:tblPr>
                <a:tableStyleId>{BC89EF96-8CEA-46FF-86C4-4CE0E7609802}</a:tableStyleId>
              </a:tblPr>
              <a:tblGrid>
                <a:gridCol w="1764936">
                  <a:extLst>
                    <a:ext uri="{9D8B030D-6E8A-4147-A177-3AD203B41FA5}">
                      <a16:colId xmlns:a16="http://schemas.microsoft.com/office/drawing/2014/main" val="2192832423"/>
                    </a:ext>
                  </a:extLst>
                </a:gridCol>
                <a:gridCol w="1857830">
                  <a:extLst>
                    <a:ext uri="{9D8B030D-6E8A-4147-A177-3AD203B41FA5}">
                      <a16:colId xmlns:a16="http://schemas.microsoft.com/office/drawing/2014/main" val="2430312157"/>
                    </a:ext>
                  </a:extLst>
                </a:gridCol>
                <a:gridCol w="2090056">
                  <a:extLst>
                    <a:ext uri="{9D8B030D-6E8A-4147-A177-3AD203B41FA5}">
                      <a16:colId xmlns:a16="http://schemas.microsoft.com/office/drawing/2014/main" val="545544432"/>
                    </a:ext>
                  </a:extLst>
                </a:gridCol>
                <a:gridCol w="2554515">
                  <a:extLst>
                    <a:ext uri="{9D8B030D-6E8A-4147-A177-3AD203B41FA5}">
                      <a16:colId xmlns:a16="http://schemas.microsoft.com/office/drawing/2014/main" val="627843920"/>
                    </a:ext>
                  </a:extLst>
                </a:gridCol>
                <a:gridCol w="2786743">
                  <a:extLst>
                    <a:ext uri="{9D8B030D-6E8A-4147-A177-3AD203B41FA5}">
                      <a16:colId xmlns:a16="http://schemas.microsoft.com/office/drawing/2014/main" val="888678037"/>
                    </a:ext>
                  </a:extLst>
                </a:gridCol>
              </a:tblGrid>
              <a:tr h="827383">
                <a:tc>
                  <a:txBody>
                    <a:bodyPr/>
                    <a:lstStyle/>
                    <a:p>
                      <a:pPr marL="0" marR="0">
                        <a:spcBef>
                          <a:spcPts val="0"/>
                        </a:spcBef>
                        <a:spcAft>
                          <a:spcPts val="0"/>
                        </a:spcAft>
                        <a:tabLst>
                          <a:tab pos="2743200" algn="ctr"/>
                          <a:tab pos="5486400" algn="r"/>
                        </a:tabLst>
                      </a:pPr>
                      <a:r>
                        <a:rPr lang="en-US" sz="2000">
                          <a:effectLst/>
                          <a:latin typeface="Arial" panose="020B0604020202020204" pitchFamily="34" charset="0"/>
                          <a:cs typeface="Arial" panose="020B0604020202020204" pitchFamily="34" charset="0"/>
                        </a:rPr>
                        <a:t>Version</a:t>
                      </a:r>
                    </a:p>
                    <a:p>
                      <a:pPr marL="0" marR="0">
                        <a:spcBef>
                          <a:spcPts val="0"/>
                        </a:spcBef>
                        <a:spcAft>
                          <a:spcPts val="0"/>
                        </a:spcAft>
                        <a:tabLst>
                          <a:tab pos="2743200" algn="ctr"/>
                          <a:tab pos="5486400" algn="r"/>
                        </a:tabLst>
                      </a:pPr>
                      <a:r>
                        <a:rPr lang="en-US" sz="2000">
                          <a:effectLst/>
                          <a:latin typeface="Arial" panose="020B0604020202020204" pitchFamily="34" charset="0"/>
                          <a:cs typeface="Arial" panose="020B0604020202020204" pitchFamily="34" charset="0"/>
                        </a:rPr>
                        <a:t> </a:t>
                      </a:r>
                      <a:endParaRPr lang="en-US" sz="20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tabLst>
                          <a:tab pos="2743200" algn="ctr"/>
                          <a:tab pos="5486400" algn="r"/>
                        </a:tabLst>
                      </a:pPr>
                      <a:r>
                        <a:rPr lang="en-US" sz="2000">
                          <a:effectLst/>
                          <a:latin typeface="Arial" panose="020B0604020202020204" pitchFamily="34" charset="0"/>
                          <a:cs typeface="Arial" panose="020B0604020202020204" pitchFamily="34" charset="0"/>
                        </a:rPr>
                        <a:t>Date</a:t>
                      </a:r>
                    </a:p>
                    <a:p>
                      <a:pPr marL="0" marR="0">
                        <a:spcBef>
                          <a:spcPts val="0"/>
                        </a:spcBef>
                        <a:spcAft>
                          <a:spcPts val="0"/>
                        </a:spcAft>
                        <a:tabLst>
                          <a:tab pos="2743200" algn="ctr"/>
                          <a:tab pos="5486400" algn="r"/>
                        </a:tabLst>
                      </a:pPr>
                      <a:r>
                        <a:rPr lang="en-US" sz="2000">
                          <a:effectLst/>
                          <a:latin typeface="Arial" panose="020B0604020202020204" pitchFamily="34" charset="0"/>
                          <a:cs typeface="Arial" panose="020B0604020202020204" pitchFamily="34" charset="0"/>
                        </a:rPr>
                        <a:t> </a:t>
                      </a:r>
                      <a:endParaRPr lang="en-US" sz="20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tabLst>
                          <a:tab pos="2743200" algn="ctr"/>
                          <a:tab pos="5486400" algn="r"/>
                        </a:tabLst>
                      </a:pPr>
                      <a:r>
                        <a:rPr lang="en-US" sz="2000">
                          <a:effectLst/>
                          <a:latin typeface="Arial" panose="020B0604020202020204" pitchFamily="34" charset="0"/>
                          <a:cs typeface="Arial" panose="020B0604020202020204" pitchFamily="34" charset="0"/>
                        </a:rPr>
                        <a:t>Author</a:t>
                      </a:r>
                    </a:p>
                    <a:p>
                      <a:pPr marL="0" marR="0">
                        <a:spcBef>
                          <a:spcPts val="0"/>
                        </a:spcBef>
                        <a:spcAft>
                          <a:spcPts val="0"/>
                        </a:spcAft>
                        <a:tabLst>
                          <a:tab pos="2743200" algn="ctr"/>
                          <a:tab pos="5486400" algn="r"/>
                        </a:tabLst>
                      </a:pPr>
                      <a:r>
                        <a:rPr lang="en-US" sz="2000">
                          <a:effectLst/>
                          <a:latin typeface="Arial" panose="020B0604020202020204" pitchFamily="34" charset="0"/>
                          <a:cs typeface="Arial" panose="020B0604020202020204" pitchFamily="34" charset="0"/>
                        </a:rPr>
                        <a:t> </a:t>
                      </a:r>
                      <a:endParaRPr lang="en-US" sz="20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tabLst>
                          <a:tab pos="2743200" algn="ctr"/>
                          <a:tab pos="5486400" algn="r"/>
                        </a:tabLst>
                      </a:pPr>
                      <a:r>
                        <a:rPr lang="en-US" sz="2000">
                          <a:effectLst/>
                          <a:latin typeface="Arial" panose="020B0604020202020204" pitchFamily="34" charset="0"/>
                          <a:cs typeface="Arial" panose="020B0604020202020204" pitchFamily="34" charset="0"/>
                        </a:rPr>
                        <a:t>Reviewed by</a:t>
                      </a:r>
                      <a:endParaRPr lang="en-US" sz="20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tabLst>
                          <a:tab pos="2743200" algn="ctr"/>
                          <a:tab pos="5486400" algn="r"/>
                        </a:tabLst>
                      </a:pPr>
                      <a:r>
                        <a:rPr lang="en-US" sz="2000">
                          <a:effectLst/>
                          <a:latin typeface="Arial" panose="020B0604020202020204" pitchFamily="34" charset="0"/>
                          <a:cs typeface="Arial" panose="020B0604020202020204" pitchFamily="34" charset="0"/>
                        </a:rPr>
                        <a:t>Comments</a:t>
                      </a:r>
                      <a:endParaRPr lang="en-US" sz="20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01158275"/>
                  </a:ext>
                </a:extLst>
              </a:tr>
              <a:tr h="564537">
                <a:tc>
                  <a:txBody>
                    <a:bodyPr/>
                    <a:lstStyle/>
                    <a:p>
                      <a:pPr marL="0" marR="0">
                        <a:spcBef>
                          <a:spcPts val="0"/>
                        </a:spcBef>
                        <a:spcAft>
                          <a:spcPts val="0"/>
                        </a:spcAft>
                        <a:tabLst>
                          <a:tab pos="2743200" algn="ctr"/>
                          <a:tab pos="5486400" algn="r"/>
                        </a:tabLst>
                      </a:pPr>
                      <a:r>
                        <a:rPr lang="en-US" sz="1400" dirty="0">
                          <a:effectLst/>
                          <a:latin typeface="Arial" panose="020B0604020202020204" pitchFamily="34" charset="0"/>
                          <a:cs typeface="Arial" panose="020B0604020202020204" pitchFamily="34" charset="0"/>
                        </a:rPr>
                        <a:t>1.0</a:t>
                      </a:r>
                      <a:endParaRPr lang="en-US" sz="1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tabLst>
                          <a:tab pos="2743200" algn="ctr"/>
                          <a:tab pos="5486400" algn="r"/>
                        </a:tabLst>
                      </a:pPr>
                      <a:r>
                        <a:rPr lang="en-US" sz="1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25-Feb-2025</a:t>
                      </a:r>
                    </a:p>
                  </a:txBody>
                  <a:tcPr marL="68580" marR="68580" marT="0" marB="0"/>
                </a:tc>
                <a:tc>
                  <a:txBody>
                    <a:bodyPr/>
                    <a:lstStyle/>
                    <a:p>
                      <a:pPr marL="0" marR="0">
                        <a:spcBef>
                          <a:spcPts val="0"/>
                        </a:spcBef>
                        <a:spcAft>
                          <a:spcPts val="0"/>
                        </a:spcAft>
                        <a:tabLst>
                          <a:tab pos="2743200" algn="ctr"/>
                          <a:tab pos="5486400" algn="r"/>
                        </a:tabLst>
                      </a:pPr>
                      <a:r>
                        <a:rPr lang="en-US" sz="1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Jyothi Shivakumar</a:t>
                      </a:r>
                    </a:p>
                  </a:txBody>
                  <a:tcPr marL="68580" marR="68580" marT="0" marB="0"/>
                </a:tc>
                <a:tc>
                  <a:txBody>
                    <a:bodyPr/>
                    <a:lstStyle/>
                    <a:p>
                      <a:pPr marL="0" marR="0">
                        <a:spcBef>
                          <a:spcPts val="0"/>
                        </a:spcBef>
                        <a:spcAft>
                          <a:spcPts val="0"/>
                        </a:spcAft>
                        <a:tabLst>
                          <a:tab pos="2743200" algn="ctr"/>
                          <a:tab pos="5486400" algn="r"/>
                        </a:tabLst>
                      </a:pPr>
                      <a:endParaRPr lang="en-US" sz="1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tabLst>
                          <a:tab pos="2743200" algn="ctr"/>
                          <a:tab pos="5486400" algn="r"/>
                        </a:tabLst>
                      </a:pPr>
                      <a:r>
                        <a:rPr lang="en-US" sz="1400" dirty="0">
                          <a:effectLst/>
                          <a:latin typeface="Arial" panose="020B0604020202020204" pitchFamily="34" charset="0"/>
                          <a:cs typeface="Arial" panose="020B0604020202020204" pitchFamily="34" charset="0"/>
                        </a:rPr>
                        <a:t>Initial Version</a:t>
                      </a:r>
                      <a:endParaRPr lang="en-US" sz="1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949719139"/>
                  </a:ext>
                </a:extLst>
              </a:tr>
              <a:tr h="448166">
                <a:tc>
                  <a:txBody>
                    <a:bodyPr/>
                    <a:lstStyle/>
                    <a:p>
                      <a:pPr marL="0" marR="0" algn="l" defTabSz="914400" rtl="0" eaLnBrk="1" latinLnBrk="0" hangingPunct="1">
                        <a:spcBef>
                          <a:spcPts val="0"/>
                        </a:spcBef>
                        <a:spcAft>
                          <a:spcPts val="0"/>
                        </a:spcAft>
                        <a:tabLst>
                          <a:tab pos="2743200" algn="ctr"/>
                          <a:tab pos="5486400" algn="r"/>
                        </a:tabLst>
                      </a:pPr>
                      <a:endParaRPr lang="en-US" sz="1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tc>
                <a:tc>
                  <a:txBody>
                    <a:bodyPr/>
                    <a:lstStyle/>
                    <a:p>
                      <a:pPr marL="0" marR="0" algn="l" defTabSz="914400" rtl="0" eaLnBrk="1" latinLnBrk="0" hangingPunct="1">
                        <a:spcBef>
                          <a:spcPts val="0"/>
                        </a:spcBef>
                        <a:spcAft>
                          <a:spcPts val="0"/>
                        </a:spcAft>
                        <a:tabLst>
                          <a:tab pos="2743200" algn="ctr"/>
                          <a:tab pos="5486400" algn="r"/>
                        </a:tabLst>
                      </a:pPr>
                      <a:endParaRPr lang="en-US" sz="1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tc>
                <a:tc>
                  <a:txBody>
                    <a:bodyPr/>
                    <a:lstStyle/>
                    <a:p>
                      <a:pPr marL="0" marR="0" algn="l" defTabSz="914400" rtl="0" eaLnBrk="1" latinLnBrk="0" hangingPunct="1">
                        <a:spcBef>
                          <a:spcPts val="0"/>
                        </a:spcBef>
                        <a:spcAft>
                          <a:spcPts val="0"/>
                        </a:spcAft>
                        <a:tabLst>
                          <a:tab pos="2743200" algn="ctr"/>
                          <a:tab pos="5486400" algn="r"/>
                        </a:tabLst>
                      </a:pPr>
                      <a:endParaRPr lang="en-US" sz="1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tc>
                <a:tc>
                  <a:txBody>
                    <a:bodyPr/>
                    <a:lstStyle/>
                    <a:p>
                      <a:pPr marL="0" marR="0" algn="l" defTabSz="914400" rtl="0" eaLnBrk="1" latinLnBrk="0" hangingPunct="1">
                        <a:spcBef>
                          <a:spcPts val="0"/>
                        </a:spcBef>
                        <a:spcAft>
                          <a:spcPts val="0"/>
                        </a:spcAft>
                        <a:tabLst>
                          <a:tab pos="2743200" algn="ctr"/>
                          <a:tab pos="5486400" algn="r"/>
                        </a:tabLst>
                      </a:pPr>
                      <a:r>
                        <a:rPr lang="en-US" sz="1400" kern="1200" dirty="0">
                          <a:solidFill>
                            <a:schemeClr val="tx1"/>
                          </a:solidFill>
                          <a:effectLst/>
                          <a:latin typeface="Arial" panose="020B0604020202020204" pitchFamily="34" charset="0"/>
                          <a:ea typeface="+mn-ea"/>
                          <a:cs typeface="Arial" panose="020B0604020202020204" pitchFamily="34" charset="0"/>
                        </a:rPr>
                        <a:t> </a:t>
                      </a:r>
                    </a:p>
                  </a:txBody>
                  <a:tcPr marL="68580" marR="68580" marT="0" marB="0"/>
                </a:tc>
                <a:tc>
                  <a:txBody>
                    <a:bodyPr/>
                    <a:lstStyle/>
                    <a:p>
                      <a:pPr marL="0" marR="0" algn="l" defTabSz="914400" rtl="0" eaLnBrk="1" latinLnBrk="0" hangingPunct="1">
                        <a:spcBef>
                          <a:spcPts val="0"/>
                        </a:spcBef>
                        <a:spcAft>
                          <a:spcPts val="0"/>
                        </a:spcAft>
                        <a:tabLst>
                          <a:tab pos="2743200" algn="ctr"/>
                          <a:tab pos="5486400" algn="r"/>
                        </a:tabLst>
                      </a:pPr>
                      <a:endParaRPr lang="en-US" sz="1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tc>
                <a:extLst>
                  <a:ext uri="{0D108BD9-81ED-4DB2-BD59-A6C34878D82A}">
                    <a16:rowId xmlns:a16="http://schemas.microsoft.com/office/drawing/2014/main" val="153845217"/>
                  </a:ext>
                </a:extLst>
              </a:tr>
              <a:tr h="448166">
                <a:tc>
                  <a:txBody>
                    <a:bodyPr/>
                    <a:lstStyle/>
                    <a:p>
                      <a:pPr marL="0" marR="0">
                        <a:spcBef>
                          <a:spcPts val="0"/>
                        </a:spcBef>
                        <a:spcAft>
                          <a:spcPts val="0"/>
                        </a:spcAft>
                        <a:tabLst>
                          <a:tab pos="2743200" algn="ctr"/>
                          <a:tab pos="5486400" algn="r"/>
                        </a:tabLst>
                      </a:pPr>
                      <a:r>
                        <a:rPr lang="en-US" sz="2000">
                          <a:effectLst/>
                          <a:latin typeface="Arial" panose="020B0604020202020204" pitchFamily="34" charset="0"/>
                          <a:cs typeface="Arial" panose="020B0604020202020204" pitchFamily="34" charset="0"/>
                        </a:rPr>
                        <a:t> </a:t>
                      </a:r>
                      <a:endParaRPr lang="en-US" sz="20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tabLst>
                          <a:tab pos="2743200" algn="ctr"/>
                          <a:tab pos="5486400" algn="r"/>
                        </a:tabLst>
                      </a:pPr>
                      <a:r>
                        <a:rPr lang="en-US" sz="2000">
                          <a:effectLst/>
                          <a:latin typeface="Arial" panose="020B0604020202020204" pitchFamily="34" charset="0"/>
                          <a:cs typeface="Arial" panose="020B0604020202020204" pitchFamily="34" charset="0"/>
                        </a:rPr>
                        <a:t> </a:t>
                      </a:r>
                      <a:endParaRPr lang="en-US" sz="20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tabLst>
                          <a:tab pos="2743200" algn="ctr"/>
                          <a:tab pos="5486400" algn="r"/>
                        </a:tabLst>
                      </a:pPr>
                      <a:r>
                        <a:rPr lang="en-US" sz="2000">
                          <a:effectLst/>
                          <a:latin typeface="Arial" panose="020B0604020202020204" pitchFamily="34" charset="0"/>
                          <a:cs typeface="Arial" panose="020B0604020202020204" pitchFamily="34" charset="0"/>
                        </a:rPr>
                        <a:t> </a:t>
                      </a:r>
                      <a:endParaRPr lang="en-US" sz="20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tabLst>
                          <a:tab pos="2743200" algn="ctr"/>
                          <a:tab pos="5486400" algn="r"/>
                        </a:tabLst>
                      </a:pPr>
                      <a:r>
                        <a:rPr lang="en-US" sz="2000">
                          <a:effectLst/>
                          <a:latin typeface="Arial" panose="020B0604020202020204" pitchFamily="34" charset="0"/>
                          <a:cs typeface="Arial" panose="020B0604020202020204" pitchFamily="34" charset="0"/>
                        </a:rPr>
                        <a:t> </a:t>
                      </a:r>
                      <a:endParaRPr lang="en-US" sz="20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tabLst>
                          <a:tab pos="2743200" algn="ctr"/>
                          <a:tab pos="5486400" algn="r"/>
                        </a:tabLst>
                      </a:pPr>
                      <a:r>
                        <a:rPr lang="en-US" sz="2000">
                          <a:effectLst/>
                          <a:latin typeface="Arial" panose="020B0604020202020204" pitchFamily="34" charset="0"/>
                          <a:cs typeface="Arial" panose="020B0604020202020204" pitchFamily="34" charset="0"/>
                        </a:rPr>
                        <a:t> </a:t>
                      </a:r>
                      <a:endParaRPr lang="en-US" sz="20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15431396"/>
                  </a:ext>
                </a:extLst>
              </a:tr>
              <a:tr h="448166">
                <a:tc>
                  <a:txBody>
                    <a:bodyPr/>
                    <a:lstStyle/>
                    <a:p>
                      <a:pPr marL="0" marR="0">
                        <a:spcBef>
                          <a:spcPts val="0"/>
                        </a:spcBef>
                        <a:spcAft>
                          <a:spcPts val="0"/>
                        </a:spcAft>
                        <a:tabLst>
                          <a:tab pos="2743200" algn="ctr"/>
                          <a:tab pos="5486400" algn="r"/>
                        </a:tabLst>
                      </a:pPr>
                      <a:r>
                        <a:rPr lang="en-US" sz="2000">
                          <a:effectLst/>
                          <a:latin typeface="Arial" panose="020B0604020202020204" pitchFamily="34" charset="0"/>
                          <a:cs typeface="Arial" panose="020B0604020202020204" pitchFamily="34" charset="0"/>
                        </a:rPr>
                        <a:t> </a:t>
                      </a:r>
                      <a:endParaRPr lang="en-US" sz="20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tabLst>
                          <a:tab pos="2743200" algn="ctr"/>
                          <a:tab pos="5486400" algn="r"/>
                        </a:tabLst>
                      </a:pPr>
                      <a:r>
                        <a:rPr lang="en-US" sz="2000">
                          <a:effectLst/>
                          <a:latin typeface="Arial" panose="020B0604020202020204" pitchFamily="34" charset="0"/>
                          <a:cs typeface="Arial" panose="020B0604020202020204" pitchFamily="34" charset="0"/>
                        </a:rPr>
                        <a:t> </a:t>
                      </a:r>
                      <a:endParaRPr lang="en-US" sz="20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tabLst>
                          <a:tab pos="2743200" algn="ctr"/>
                          <a:tab pos="5486400" algn="r"/>
                        </a:tabLst>
                      </a:pPr>
                      <a:r>
                        <a:rPr lang="en-US" sz="2000">
                          <a:effectLst/>
                          <a:latin typeface="Arial" panose="020B0604020202020204" pitchFamily="34" charset="0"/>
                          <a:cs typeface="Arial" panose="020B0604020202020204" pitchFamily="34" charset="0"/>
                        </a:rPr>
                        <a:t> </a:t>
                      </a:r>
                      <a:endParaRPr lang="en-US" sz="20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tabLst>
                          <a:tab pos="2743200" algn="ctr"/>
                          <a:tab pos="5486400" algn="r"/>
                        </a:tabLst>
                      </a:pPr>
                      <a:r>
                        <a:rPr lang="en-US" sz="2000">
                          <a:effectLst/>
                          <a:latin typeface="Arial" panose="020B0604020202020204" pitchFamily="34" charset="0"/>
                          <a:cs typeface="Arial" panose="020B0604020202020204" pitchFamily="34" charset="0"/>
                        </a:rPr>
                        <a:t> </a:t>
                      </a:r>
                      <a:endParaRPr lang="en-US" sz="20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tabLst>
                          <a:tab pos="2743200" algn="ctr"/>
                          <a:tab pos="5486400" algn="r"/>
                        </a:tabLst>
                      </a:pPr>
                      <a:r>
                        <a:rPr lang="en-US" sz="2000" dirty="0">
                          <a:effectLst/>
                          <a:latin typeface="Arial" panose="020B0604020202020204" pitchFamily="34" charset="0"/>
                          <a:cs typeface="Arial" panose="020B0604020202020204" pitchFamily="34" charset="0"/>
                        </a:rPr>
                        <a:t> </a:t>
                      </a:r>
                      <a:endParaRPr lang="en-US" sz="2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610864928"/>
                  </a:ext>
                </a:extLst>
              </a:tr>
            </a:tbl>
          </a:graphicData>
        </a:graphic>
      </p:graphicFrame>
    </p:spTree>
    <p:extLst>
      <p:ext uri="{BB962C8B-B14F-4D97-AF65-F5344CB8AC3E}">
        <p14:creationId xmlns:p14="http://schemas.microsoft.com/office/powerpoint/2010/main" val="39539157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0C59A-C5B8-4DD3-9168-B5EA6A6724EA}"/>
              </a:ext>
            </a:extLst>
          </p:cNvPr>
          <p:cNvSpPr>
            <a:spLocks noGrp="1"/>
          </p:cNvSpPr>
          <p:nvPr>
            <p:ph type="title"/>
          </p:nvPr>
        </p:nvSpPr>
        <p:spPr>
          <a:xfrm>
            <a:off x="381000" y="260547"/>
            <a:ext cx="11430000" cy="984832"/>
          </a:xfrm>
        </p:spPr>
        <p:txBody>
          <a:bodyPr/>
          <a:lstStyle/>
          <a:p>
            <a:r>
              <a:rPr lang="en-US" dirty="0"/>
              <a:t>Data Lakes</a:t>
            </a:r>
          </a:p>
        </p:txBody>
      </p:sp>
      <p:sp>
        <p:nvSpPr>
          <p:cNvPr id="3" name="Text Placeholder 2">
            <a:extLst>
              <a:ext uri="{FF2B5EF4-FFF2-40B4-BE49-F238E27FC236}">
                <a16:creationId xmlns:a16="http://schemas.microsoft.com/office/drawing/2014/main" id="{CDF06FD1-317A-44CF-801C-A9C5E10A2051}"/>
              </a:ext>
            </a:extLst>
          </p:cNvPr>
          <p:cNvSpPr>
            <a:spLocks noGrp="1"/>
          </p:cNvSpPr>
          <p:nvPr>
            <p:ph type="body" sz="quarter" idx="11"/>
          </p:nvPr>
        </p:nvSpPr>
        <p:spPr>
          <a:xfrm>
            <a:off x="373063" y="1458930"/>
            <a:ext cx="11437937" cy="4962084"/>
          </a:xfrm>
        </p:spPr>
        <p:txBody>
          <a:bodyPr/>
          <a:lstStyle/>
          <a:p>
            <a:pPr marL="285750" indent="-285750">
              <a:buFont typeface="Arial" panose="020B0604020202020204" pitchFamily="34" charset="0"/>
              <a:buChar char="•"/>
            </a:pPr>
            <a:r>
              <a:rPr lang="en-US" dirty="0"/>
              <a:t>A data lake is a centralized </a:t>
            </a:r>
            <a:r>
              <a:rPr lang="en-US" dirty="0">
                <a:solidFill>
                  <a:srgbClr val="A100FF"/>
                </a:solidFill>
              </a:rPr>
              <a:t>repository</a:t>
            </a:r>
            <a:r>
              <a:rPr lang="en-US" dirty="0"/>
              <a:t> designed to store, process, and secure large amounts of </a:t>
            </a:r>
            <a:r>
              <a:rPr lang="en-US" dirty="0">
                <a:solidFill>
                  <a:srgbClr val="A100FF"/>
                </a:solidFill>
              </a:rPr>
              <a:t>structured</a:t>
            </a:r>
            <a:r>
              <a:rPr lang="en-US" dirty="0"/>
              <a:t>, </a:t>
            </a:r>
            <a:r>
              <a:rPr lang="en-US" dirty="0">
                <a:solidFill>
                  <a:srgbClr val="A100FF"/>
                </a:solidFill>
              </a:rPr>
              <a:t>semi</a:t>
            </a:r>
            <a:r>
              <a:rPr lang="en-US" dirty="0"/>
              <a:t> </a:t>
            </a:r>
            <a:r>
              <a:rPr lang="en-US" dirty="0">
                <a:solidFill>
                  <a:srgbClr val="A100FF"/>
                </a:solidFill>
              </a:rPr>
              <a:t>structured</a:t>
            </a:r>
            <a:r>
              <a:rPr lang="en-US" dirty="0"/>
              <a:t>, and </a:t>
            </a:r>
            <a:r>
              <a:rPr lang="en-US" dirty="0">
                <a:solidFill>
                  <a:srgbClr val="A100FF"/>
                </a:solidFill>
              </a:rPr>
              <a:t>unstructured</a:t>
            </a:r>
            <a:r>
              <a:rPr lang="en-US" dirty="0"/>
              <a:t> data</a:t>
            </a:r>
          </a:p>
          <a:p>
            <a:pPr marL="285750" indent="-285750">
              <a:buFont typeface="Arial" panose="020B0604020202020204" pitchFamily="34" charset="0"/>
              <a:buChar char="•"/>
            </a:pPr>
            <a:r>
              <a:rPr lang="en-US" dirty="0"/>
              <a:t>Frequently used to refer to the data collected in a big data system which might be </a:t>
            </a:r>
            <a:r>
              <a:rPr lang="en-US" dirty="0">
                <a:solidFill>
                  <a:srgbClr val="A100FF"/>
                </a:solidFill>
              </a:rPr>
              <a:t>unstructured</a:t>
            </a:r>
            <a:r>
              <a:rPr lang="en-US" dirty="0"/>
              <a:t> and </a:t>
            </a:r>
            <a:r>
              <a:rPr lang="en-US" dirty="0">
                <a:solidFill>
                  <a:srgbClr val="A100FF"/>
                </a:solidFill>
              </a:rPr>
              <a:t>frequently changing</a:t>
            </a:r>
          </a:p>
          <a:p>
            <a:pPr marL="285750" indent="-285750">
              <a:buFont typeface="Arial" panose="020B0604020202020204" pitchFamily="34" charset="0"/>
              <a:buChar char="•"/>
            </a:pPr>
            <a:r>
              <a:rPr lang="en-US" dirty="0"/>
              <a:t>Ready to Analyze data</a:t>
            </a:r>
          </a:p>
          <a:p>
            <a:pPr marL="285750" indent="-285750">
              <a:buFont typeface="Arial" panose="020B0604020202020204" pitchFamily="34" charset="0"/>
              <a:buChar char="•"/>
            </a:pPr>
            <a:r>
              <a:rPr lang="en-US" dirty="0"/>
              <a:t>Up to date data, may require advanced tools to analyze data</a:t>
            </a:r>
          </a:p>
          <a:p>
            <a:pPr marL="285750" indent="-285750">
              <a:buFont typeface="Arial" panose="020B0604020202020204" pitchFamily="34" charset="0"/>
              <a:buChar char="•"/>
            </a:pPr>
            <a:r>
              <a:rPr lang="en-US" dirty="0">
                <a:solidFill>
                  <a:srgbClr val="A100FF"/>
                </a:solidFill>
              </a:rPr>
              <a:t>Flexible</a:t>
            </a:r>
            <a:r>
              <a:rPr lang="en-US" dirty="0"/>
              <a:t> </a:t>
            </a:r>
          </a:p>
          <a:p>
            <a:pPr marL="285750" indent="-285750">
              <a:buFont typeface="Arial" panose="020B0604020202020204" pitchFamily="34" charset="0"/>
              <a:buChar char="•"/>
            </a:pPr>
            <a:r>
              <a:rPr lang="en-US" dirty="0"/>
              <a:t>Highly accessible and quick to update data</a:t>
            </a:r>
          </a:p>
          <a:p>
            <a:pPr marL="285750" indent="-285750">
              <a:buFont typeface="Arial" panose="020B0604020202020204" pitchFamily="34" charset="0"/>
              <a:buChar char="•"/>
            </a:pPr>
            <a:r>
              <a:rPr lang="en-US" dirty="0"/>
              <a:t>General Users- Data Scientists</a:t>
            </a:r>
          </a:p>
          <a:p>
            <a:pPr marL="285750" indent="-285750">
              <a:buFont typeface="Arial" panose="020B0604020202020204" pitchFamily="34" charset="0"/>
              <a:buChar char="•"/>
            </a:pPr>
            <a:r>
              <a:rPr lang="en-US" dirty="0"/>
              <a:t>Example :  Google cloud storage</a:t>
            </a:r>
          </a:p>
          <a:p>
            <a:pPr marL="285750" indent="-285750">
              <a:buFont typeface="Arial" panose="020B0604020202020204" pitchFamily="34" charset="0"/>
              <a:buChar char="•"/>
            </a:pPr>
            <a:endParaRPr lang="en-US" dirty="0"/>
          </a:p>
        </p:txBody>
      </p:sp>
      <p:sp>
        <p:nvSpPr>
          <p:cNvPr id="5" name="Slide Number Placeholder 4">
            <a:extLst>
              <a:ext uri="{FF2B5EF4-FFF2-40B4-BE49-F238E27FC236}">
                <a16:creationId xmlns:a16="http://schemas.microsoft.com/office/drawing/2014/main" id="{D213B3C5-35A4-472A-A228-5850DCC4D226}"/>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20</a:t>
            </a:fld>
            <a:endParaRPr lang="en-US"/>
          </a:p>
        </p:txBody>
      </p:sp>
    </p:spTree>
    <p:extLst>
      <p:ext uri="{BB962C8B-B14F-4D97-AF65-F5344CB8AC3E}">
        <p14:creationId xmlns:p14="http://schemas.microsoft.com/office/powerpoint/2010/main" val="3329478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33D6B-6D0D-4F52-BB56-83A3DC107465}"/>
              </a:ext>
            </a:extLst>
          </p:cNvPr>
          <p:cNvSpPr>
            <a:spLocks noGrp="1"/>
          </p:cNvSpPr>
          <p:nvPr>
            <p:ph type="title"/>
          </p:nvPr>
        </p:nvSpPr>
        <p:spPr/>
        <p:txBody>
          <a:bodyPr/>
          <a:lstStyle/>
          <a:p>
            <a:r>
              <a:rPr lang="en-US" dirty="0"/>
              <a:t>Data Warehouses</a:t>
            </a:r>
          </a:p>
        </p:txBody>
      </p:sp>
      <p:sp>
        <p:nvSpPr>
          <p:cNvPr id="3" name="Text Placeholder 2">
            <a:extLst>
              <a:ext uri="{FF2B5EF4-FFF2-40B4-BE49-F238E27FC236}">
                <a16:creationId xmlns:a16="http://schemas.microsoft.com/office/drawing/2014/main" id="{24BE43D1-E547-4D6D-B583-A5D66B6F8CC2}"/>
              </a:ext>
            </a:extLst>
          </p:cNvPr>
          <p:cNvSpPr>
            <a:spLocks noGrp="1"/>
          </p:cNvSpPr>
          <p:nvPr>
            <p:ph type="body" sz="quarter" idx="11"/>
          </p:nvPr>
        </p:nvSpPr>
        <p:spPr/>
        <p:txBody>
          <a:bodyPr/>
          <a:lstStyle/>
          <a:p>
            <a:pPr marL="285750" indent="-285750">
              <a:buFont typeface="Arial" panose="020B0604020202020204" pitchFamily="34" charset="0"/>
              <a:buChar char="•"/>
            </a:pPr>
            <a:r>
              <a:rPr lang="en-US" dirty="0"/>
              <a:t>A data warehouse is an enterprise system used for the analysis and reporting of </a:t>
            </a:r>
            <a:r>
              <a:rPr lang="en-US" dirty="0">
                <a:solidFill>
                  <a:srgbClr val="A100FF"/>
                </a:solidFill>
              </a:rPr>
              <a:t>structured</a:t>
            </a:r>
            <a:r>
              <a:rPr lang="en-US" dirty="0"/>
              <a:t> and </a:t>
            </a:r>
            <a:r>
              <a:rPr lang="en-US" dirty="0">
                <a:solidFill>
                  <a:srgbClr val="A100FF"/>
                </a:solidFill>
              </a:rPr>
              <a:t>semi-structured</a:t>
            </a:r>
            <a:r>
              <a:rPr lang="en-US" dirty="0"/>
              <a:t> data from multiple sources</a:t>
            </a:r>
          </a:p>
          <a:p>
            <a:pPr marL="285750" indent="-285750">
              <a:buFont typeface="Arial" panose="020B0604020202020204" pitchFamily="34" charset="0"/>
              <a:buChar char="•"/>
            </a:pPr>
            <a:r>
              <a:rPr lang="en-US" dirty="0"/>
              <a:t>Can store both current and historical data in one place and is designed to give a long-range view of data over time</a:t>
            </a:r>
          </a:p>
          <a:p>
            <a:pPr marL="285750" indent="-285750">
              <a:buFont typeface="Arial" panose="020B0604020202020204" pitchFamily="34" charset="0"/>
              <a:buChar char="•"/>
            </a:pPr>
            <a:r>
              <a:rPr lang="en-US" dirty="0"/>
              <a:t>Acts as a primary component of business intelligence</a:t>
            </a:r>
          </a:p>
          <a:p>
            <a:pPr marL="285750" indent="-285750">
              <a:buFont typeface="Arial" panose="020B0604020202020204" pitchFamily="34" charset="0"/>
              <a:buChar char="•"/>
            </a:pPr>
            <a:r>
              <a:rPr lang="en-US" dirty="0"/>
              <a:t>Data is available in warehouse is in ready to use format</a:t>
            </a:r>
          </a:p>
          <a:p>
            <a:pPr marL="285750" indent="-285750">
              <a:buFont typeface="Arial" panose="020B0604020202020204" pitchFamily="34" charset="0"/>
              <a:buChar char="•"/>
            </a:pPr>
            <a:r>
              <a:rPr lang="en-US" dirty="0">
                <a:solidFill>
                  <a:srgbClr val="A100FF"/>
                </a:solidFill>
              </a:rPr>
              <a:t>Rigid</a:t>
            </a:r>
            <a:r>
              <a:rPr lang="en-US" dirty="0"/>
              <a:t> data</a:t>
            </a:r>
          </a:p>
          <a:p>
            <a:pPr marL="285750" indent="-285750">
              <a:buFont typeface="Arial" panose="020B0604020202020204" pitchFamily="34" charset="0"/>
              <a:buChar char="•"/>
            </a:pPr>
            <a:r>
              <a:rPr lang="en-US" dirty="0"/>
              <a:t>More complicated and costly to make changes to data</a:t>
            </a:r>
          </a:p>
          <a:p>
            <a:pPr marL="285750" indent="-285750">
              <a:buFont typeface="Arial" panose="020B0604020202020204" pitchFamily="34" charset="0"/>
              <a:buChar char="•"/>
            </a:pPr>
            <a:r>
              <a:rPr lang="en-US" dirty="0"/>
              <a:t>General Users – Business Professionals</a:t>
            </a:r>
          </a:p>
          <a:p>
            <a:pPr marL="285750" indent="-285750">
              <a:buFont typeface="Arial" panose="020B0604020202020204" pitchFamily="34" charset="0"/>
              <a:buChar char="•"/>
            </a:pPr>
            <a:r>
              <a:rPr lang="en-US" dirty="0"/>
              <a:t>Example – GCP BigQuery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5" name="Slide Number Placeholder 4">
            <a:extLst>
              <a:ext uri="{FF2B5EF4-FFF2-40B4-BE49-F238E27FC236}">
                <a16:creationId xmlns:a16="http://schemas.microsoft.com/office/drawing/2014/main" id="{A61D2A2F-76D9-4AC9-A7EC-DEB511458EAB}"/>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21</a:t>
            </a:fld>
            <a:endParaRPr lang="en-US"/>
          </a:p>
        </p:txBody>
      </p:sp>
    </p:spTree>
    <p:extLst>
      <p:ext uri="{BB962C8B-B14F-4D97-AF65-F5344CB8AC3E}">
        <p14:creationId xmlns:p14="http://schemas.microsoft.com/office/powerpoint/2010/main" val="978143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33D6B-6D0D-4F52-BB56-83A3DC107465}"/>
              </a:ext>
            </a:extLst>
          </p:cNvPr>
          <p:cNvSpPr>
            <a:spLocks noGrp="1"/>
          </p:cNvSpPr>
          <p:nvPr>
            <p:ph type="title"/>
          </p:nvPr>
        </p:nvSpPr>
        <p:spPr/>
        <p:txBody>
          <a:bodyPr/>
          <a:lstStyle/>
          <a:p>
            <a:r>
              <a:rPr lang="en-US" dirty="0"/>
              <a:t>Data Warehouses</a:t>
            </a:r>
          </a:p>
        </p:txBody>
      </p:sp>
      <p:sp>
        <p:nvSpPr>
          <p:cNvPr id="3" name="Text Placeholder 2">
            <a:extLst>
              <a:ext uri="{FF2B5EF4-FFF2-40B4-BE49-F238E27FC236}">
                <a16:creationId xmlns:a16="http://schemas.microsoft.com/office/drawing/2014/main" id="{24BE43D1-E547-4D6D-B583-A5D66B6F8CC2}"/>
              </a:ext>
            </a:extLst>
          </p:cNvPr>
          <p:cNvSpPr>
            <a:spLocks noGrp="1"/>
          </p:cNvSpPr>
          <p:nvPr>
            <p:ph type="body" sz="quarter" idx="11"/>
          </p:nvPr>
        </p:nvSpPr>
        <p:spPr>
          <a:xfrm>
            <a:off x="373063" y="1328507"/>
            <a:ext cx="11437937" cy="5092507"/>
          </a:xfrm>
        </p:spPr>
        <p:txBody>
          <a:bodyPr/>
          <a:lstStyle/>
          <a:p>
            <a:pPr marL="285750" indent="-285750">
              <a:buFont typeface="Arial" panose="020B0604020202020204" pitchFamily="34" charset="0"/>
              <a:buChar char="•"/>
            </a:pPr>
            <a:r>
              <a:rPr lang="en-US" sz="1800" dirty="0">
                <a:effectLst/>
                <a:latin typeface="Arial" panose="020B0604020202020204" pitchFamily="34" charset="0"/>
                <a:ea typeface="Microsoft Sans Serif" panose="020B0604020202020204" pitchFamily="34" charset="0"/>
              </a:rPr>
              <a:t>A</a:t>
            </a:r>
            <a:r>
              <a:rPr lang="en-US" sz="1800" spc="185" dirty="0">
                <a:effectLst/>
                <a:latin typeface="Arial" panose="020B0604020202020204" pitchFamily="34" charset="0"/>
                <a:ea typeface="Microsoft Sans Serif" panose="020B0604020202020204" pitchFamily="34" charset="0"/>
              </a:rPr>
              <a:t> </a:t>
            </a:r>
            <a:r>
              <a:rPr lang="en-US" sz="1800" dirty="0">
                <a:effectLst/>
                <a:latin typeface="Arial" panose="020B0604020202020204" pitchFamily="34" charset="0"/>
                <a:ea typeface="Microsoft Sans Serif" panose="020B0604020202020204" pitchFamily="34" charset="0"/>
              </a:rPr>
              <a:t>data</a:t>
            </a:r>
            <a:r>
              <a:rPr lang="en-US" sz="1800" spc="165" dirty="0">
                <a:effectLst/>
                <a:latin typeface="Arial" panose="020B0604020202020204" pitchFamily="34" charset="0"/>
                <a:ea typeface="Microsoft Sans Serif" panose="020B0604020202020204" pitchFamily="34" charset="0"/>
              </a:rPr>
              <a:t> </a:t>
            </a:r>
            <a:r>
              <a:rPr lang="en-US" sz="1800" dirty="0">
                <a:effectLst/>
                <a:latin typeface="Arial" panose="020B0604020202020204" pitchFamily="34" charset="0"/>
                <a:ea typeface="Microsoft Sans Serif" panose="020B0604020202020204" pitchFamily="34" charset="0"/>
              </a:rPr>
              <a:t>warehouse</a:t>
            </a:r>
            <a:r>
              <a:rPr lang="en-US" sz="1800" spc="115" dirty="0">
                <a:effectLst/>
                <a:latin typeface="Arial" panose="020B0604020202020204" pitchFamily="34" charset="0"/>
                <a:ea typeface="Microsoft Sans Serif" panose="020B0604020202020204" pitchFamily="34" charset="0"/>
              </a:rPr>
              <a:t> </a:t>
            </a:r>
            <a:r>
              <a:rPr lang="en-US" sz="1800" dirty="0">
                <a:effectLst/>
                <a:latin typeface="Arial" panose="020B0604020202020204" pitchFamily="34" charset="0"/>
                <a:ea typeface="Microsoft Sans Serif" panose="020B0604020202020204" pitchFamily="34" charset="0"/>
              </a:rPr>
              <a:t>stores</a:t>
            </a:r>
            <a:r>
              <a:rPr lang="en-US" sz="1800" spc="240" dirty="0">
                <a:effectLst/>
                <a:latin typeface="Arial" panose="020B0604020202020204" pitchFamily="34" charset="0"/>
                <a:ea typeface="Microsoft Sans Serif" panose="020B0604020202020204" pitchFamily="34" charset="0"/>
              </a:rPr>
              <a:t> </a:t>
            </a:r>
            <a:r>
              <a:rPr lang="en-US" sz="1800" dirty="0">
                <a:effectLst/>
                <a:latin typeface="Arial" panose="020B0604020202020204" pitchFamily="34" charset="0"/>
                <a:ea typeface="Microsoft Sans Serif" panose="020B0604020202020204" pitchFamily="34" charset="0"/>
              </a:rPr>
              <a:t>transformed</a:t>
            </a:r>
            <a:r>
              <a:rPr lang="en-US" sz="1800" spc="235" dirty="0">
                <a:effectLst/>
                <a:latin typeface="Arial" panose="020B0604020202020204" pitchFamily="34" charset="0"/>
                <a:ea typeface="Microsoft Sans Serif" panose="020B0604020202020204" pitchFamily="34" charset="0"/>
              </a:rPr>
              <a:t> </a:t>
            </a:r>
            <a:r>
              <a:rPr lang="en-US" sz="1800" dirty="0">
                <a:effectLst/>
                <a:latin typeface="Arial" panose="020B0604020202020204" pitchFamily="34" charset="0"/>
                <a:ea typeface="Microsoft Sans Serif" panose="020B0604020202020204" pitchFamily="34" charset="0"/>
              </a:rPr>
              <a:t>data</a:t>
            </a:r>
            <a:r>
              <a:rPr lang="en-US" sz="1800" spc="90" dirty="0">
                <a:effectLst/>
                <a:latin typeface="Arial" panose="020B0604020202020204" pitchFamily="34" charset="0"/>
                <a:ea typeface="Microsoft Sans Serif" panose="020B0604020202020204" pitchFamily="34" charset="0"/>
              </a:rPr>
              <a:t> </a:t>
            </a:r>
            <a:r>
              <a:rPr lang="en-US" sz="1800" dirty="0">
                <a:effectLst/>
                <a:latin typeface="Arial" panose="020B0604020202020204" pitchFamily="34" charset="0"/>
                <a:ea typeface="Microsoft Sans Serif" panose="020B0604020202020204" pitchFamily="34" charset="0"/>
              </a:rPr>
              <a:t>in</a:t>
            </a:r>
            <a:r>
              <a:rPr lang="en-US" sz="1800" spc="90" dirty="0">
                <a:effectLst/>
                <a:latin typeface="Arial" panose="020B0604020202020204" pitchFamily="34" charset="0"/>
                <a:ea typeface="Microsoft Sans Serif" panose="020B0604020202020204" pitchFamily="34" charset="0"/>
              </a:rPr>
              <a:t> </a:t>
            </a:r>
            <a:r>
              <a:rPr lang="en-US" sz="1800" dirty="0">
                <a:effectLst/>
                <a:latin typeface="Arial" panose="020B0604020202020204" pitchFamily="34" charset="0"/>
                <a:ea typeface="Microsoft Sans Serif" panose="020B0604020202020204" pitchFamily="34" charset="0"/>
              </a:rPr>
              <a:t>a</a:t>
            </a:r>
            <a:r>
              <a:rPr lang="en-US" sz="1800" spc="5" dirty="0">
                <a:effectLst/>
                <a:latin typeface="Arial" panose="020B0604020202020204" pitchFamily="34" charset="0"/>
                <a:ea typeface="Microsoft Sans Serif" panose="020B0604020202020204" pitchFamily="34" charset="0"/>
              </a:rPr>
              <a:t> </a:t>
            </a:r>
            <a:r>
              <a:rPr lang="en-US" sz="1800" dirty="0">
                <a:effectLst/>
                <a:latin typeface="Arial" panose="020B0604020202020204" pitchFamily="34" charset="0"/>
                <a:ea typeface="Microsoft Sans Serif" panose="020B0604020202020204" pitchFamily="34" charset="0"/>
              </a:rPr>
              <a:t>usable</a:t>
            </a:r>
            <a:r>
              <a:rPr lang="en-US" sz="1800" spc="-175" dirty="0">
                <a:effectLst/>
                <a:latin typeface="Arial" panose="020B0604020202020204" pitchFamily="34" charset="0"/>
                <a:ea typeface="Microsoft Sans Serif" panose="020B0604020202020204" pitchFamily="34" charset="0"/>
              </a:rPr>
              <a:t> </a:t>
            </a:r>
            <a:r>
              <a:rPr lang="en-US" sz="1800" dirty="0">
                <a:effectLst/>
                <a:latin typeface="Arial" panose="020B0604020202020204" pitchFamily="34" charset="0"/>
                <a:ea typeface="Microsoft Sans Serif" panose="020B0604020202020204" pitchFamily="34" charset="0"/>
              </a:rPr>
              <a:t>condition</a:t>
            </a:r>
            <a:r>
              <a:rPr lang="en-US" sz="1800" spc="-310" dirty="0">
                <a:effectLst/>
                <a:latin typeface="Arial" panose="020B0604020202020204" pitchFamily="34" charset="0"/>
                <a:ea typeface="Microsoft Sans Serif" panose="020B0604020202020204" pitchFamily="34" charset="0"/>
              </a:rPr>
              <a:t> </a:t>
            </a:r>
            <a:r>
              <a:rPr lang="en-US" sz="1800" dirty="0">
                <a:effectLst/>
                <a:latin typeface="Arial" panose="020B0604020202020204" pitchFamily="34" charset="0"/>
                <a:ea typeface="Microsoft Sans Serif" panose="020B0604020202020204" pitchFamily="34" charset="0"/>
              </a:rPr>
              <a:t>for</a:t>
            </a:r>
            <a:r>
              <a:rPr lang="en-US" sz="1800" spc="-135" dirty="0">
                <a:effectLst/>
                <a:latin typeface="Arial" panose="020B0604020202020204" pitchFamily="34" charset="0"/>
                <a:ea typeface="Microsoft Sans Serif" panose="020B0604020202020204" pitchFamily="34" charset="0"/>
              </a:rPr>
              <a:t> </a:t>
            </a:r>
            <a:r>
              <a:rPr lang="en-US" sz="1800" dirty="0">
                <a:effectLst/>
                <a:latin typeface="Arial" panose="020B0604020202020204" pitchFamily="34" charset="0"/>
                <a:ea typeface="Microsoft Sans Serif" panose="020B0604020202020204" pitchFamily="34" charset="0"/>
              </a:rPr>
              <a:t>business</a:t>
            </a:r>
            <a:r>
              <a:rPr lang="en-US" sz="1800" spc="-235" dirty="0">
                <a:effectLst/>
                <a:latin typeface="Arial" panose="020B0604020202020204" pitchFamily="34" charset="0"/>
                <a:ea typeface="Microsoft Sans Serif" panose="020B0604020202020204" pitchFamily="34" charset="0"/>
              </a:rPr>
              <a:t> </a:t>
            </a:r>
            <a:r>
              <a:rPr lang="en-US" sz="1800" dirty="0">
                <a:effectLst/>
                <a:latin typeface="Arial" panose="020B0604020202020204" pitchFamily="34" charset="0"/>
                <a:ea typeface="Microsoft Sans Serif" panose="020B0604020202020204" pitchFamily="34" charset="0"/>
              </a:rPr>
              <a:t>insights</a:t>
            </a:r>
            <a:endParaRPr lang="en-US" sz="1800" dirty="0">
              <a:effectLst/>
              <a:latin typeface="Microsoft Sans Serif" panose="020B0604020202020204" pitchFamily="34" charset="0"/>
              <a:ea typeface="Microsoft Sans Serif" panose="020B0604020202020204" pitchFamily="34" charset="0"/>
            </a:endParaRPr>
          </a:p>
          <a:p>
            <a:endParaRPr lang="en-US" dirty="0"/>
          </a:p>
        </p:txBody>
      </p:sp>
      <p:sp>
        <p:nvSpPr>
          <p:cNvPr id="5" name="Slide Number Placeholder 4">
            <a:extLst>
              <a:ext uri="{FF2B5EF4-FFF2-40B4-BE49-F238E27FC236}">
                <a16:creationId xmlns:a16="http://schemas.microsoft.com/office/drawing/2014/main" id="{A61D2A2F-76D9-4AC9-A7EC-DEB511458EAB}"/>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22</a:t>
            </a:fld>
            <a:endParaRPr lang="en-US"/>
          </a:p>
        </p:txBody>
      </p:sp>
      <p:grpSp>
        <p:nvGrpSpPr>
          <p:cNvPr id="4" name="Group 12">
            <a:extLst>
              <a:ext uri="{FF2B5EF4-FFF2-40B4-BE49-F238E27FC236}">
                <a16:creationId xmlns:a16="http://schemas.microsoft.com/office/drawing/2014/main" id="{5F10695F-21F5-4DC1-97C4-12FECE4B4F96}"/>
              </a:ext>
            </a:extLst>
          </p:cNvPr>
          <p:cNvGrpSpPr>
            <a:grpSpLocks/>
          </p:cNvGrpSpPr>
          <p:nvPr/>
        </p:nvGrpSpPr>
        <p:grpSpPr bwMode="auto">
          <a:xfrm>
            <a:off x="626200" y="2762737"/>
            <a:ext cx="3091091" cy="1485491"/>
            <a:chOff x="3476" y="221"/>
            <a:chExt cx="7638" cy="4188"/>
          </a:xfrm>
        </p:grpSpPr>
        <p:sp>
          <p:nvSpPr>
            <p:cNvPr id="6" name="Freeform 18">
              <a:extLst>
                <a:ext uri="{FF2B5EF4-FFF2-40B4-BE49-F238E27FC236}">
                  <a16:creationId xmlns:a16="http://schemas.microsoft.com/office/drawing/2014/main" id="{594984D3-1E75-4651-B0ED-27225E0F2D1F}"/>
                </a:ext>
              </a:extLst>
            </p:cNvPr>
            <p:cNvSpPr>
              <a:spLocks/>
            </p:cNvSpPr>
            <p:nvPr/>
          </p:nvSpPr>
          <p:spPr bwMode="auto">
            <a:xfrm>
              <a:off x="3476" y="221"/>
              <a:ext cx="3803" cy="4188"/>
            </a:xfrm>
            <a:custGeom>
              <a:avLst/>
              <a:gdLst>
                <a:gd name="T0" fmla="+- 0 4970 3476"/>
                <a:gd name="T1" fmla="*/ T0 w 3803"/>
                <a:gd name="T2" fmla="+- 0 4409 221"/>
                <a:gd name="T3" fmla="*/ 4409 h 4188"/>
                <a:gd name="T4" fmla="+- 0 4834 3476"/>
                <a:gd name="T5" fmla="*/ T4 w 3803"/>
                <a:gd name="T6" fmla="+- 0 3251 221"/>
                <a:gd name="T7" fmla="*/ 3251 h 4188"/>
                <a:gd name="T8" fmla="+- 0 4314 3476"/>
                <a:gd name="T9" fmla="*/ T8 w 3803"/>
                <a:gd name="T10" fmla="+- 0 3637 221"/>
                <a:gd name="T11" fmla="*/ 3637 h 4188"/>
                <a:gd name="T12" fmla="+- 0 4474 3476"/>
                <a:gd name="T13" fmla="*/ T12 w 3803"/>
                <a:gd name="T14" fmla="+- 0 2924 221"/>
                <a:gd name="T15" fmla="*/ 2924 h 4188"/>
                <a:gd name="T16" fmla="+- 0 3500 3476"/>
                <a:gd name="T17" fmla="*/ T16 w 3803"/>
                <a:gd name="T18" fmla="+- 0 3050 221"/>
                <a:gd name="T19" fmla="*/ 3050 h 4188"/>
                <a:gd name="T20" fmla="+- 0 4131 3476"/>
                <a:gd name="T21" fmla="*/ T20 w 3803"/>
                <a:gd name="T22" fmla="+- 0 2504 221"/>
                <a:gd name="T23" fmla="*/ 2504 h 4188"/>
                <a:gd name="T24" fmla="+- 0 3476 3476"/>
                <a:gd name="T25" fmla="*/ T24 w 3803"/>
                <a:gd name="T26" fmla="+- 0 1892 221"/>
                <a:gd name="T27" fmla="*/ 1892 h 4188"/>
                <a:gd name="T28" fmla="+- 0 4291 3476"/>
                <a:gd name="T29" fmla="*/ T28 w 3803"/>
                <a:gd name="T30" fmla="+- 0 1698 221"/>
                <a:gd name="T31" fmla="*/ 1698 h 4188"/>
                <a:gd name="T32" fmla="+- 0 3541 3476"/>
                <a:gd name="T33" fmla="*/ T32 w 3803"/>
                <a:gd name="T34" fmla="+- 0 666 221"/>
                <a:gd name="T35" fmla="*/ 666 h 4188"/>
                <a:gd name="T36" fmla="+- 0 4763 3476"/>
                <a:gd name="T37" fmla="*/ T36 w 3803"/>
                <a:gd name="T38" fmla="+- 0 1447 221"/>
                <a:gd name="T39" fmla="*/ 1447 h 4188"/>
                <a:gd name="T40" fmla="+- 0 4946 3476"/>
                <a:gd name="T41" fmla="*/ T40 w 3803"/>
                <a:gd name="T42" fmla="+- 0 666 221"/>
                <a:gd name="T43" fmla="*/ 666 h 4188"/>
                <a:gd name="T44" fmla="+- 0 5377 3476"/>
                <a:gd name="T45" fmla="*/ T44 w 3803"/>
                <a:gd name="T46" fmla="+- 0 1346 221"/>
                <a:gd name="T47" fmla="*/ 1346 h 4188"/>
                <a:gd name="T48" fmla="+- 0 6032 3476"/>
                <a:gd name="T49" fmla="*/ T48 w 3803"/>
                <a:gd name="T50" fmla="+- 0 221 221"/>
                <a:gd name="T51" fmla="*/ 221 h 4188"/>
                <a:gd name="T52" fmla="+- 0 5968 3476"/>
                <a:gd name="T53" fmla="*/ T52 w 3803"/>
                <a:gd name="T54" fmla="+- 0 1254 221"/>
                <a:gd name="T55" fmla="*/ 1254 h 4188"/>
                <a:gd name="T56" fmla="+- 0 6711 3476"/>
                <a:gd name="T57" fmla="*/ T56 w 3803"/>
                <a:gd name="T58" fmla="+- 0 1086 221"/>
                <a:gd name="T59" fmla="*/ 1086 h 4188"/>
                <a:gd name="T60" fmla="+- 0 6416 3476"/>
                <a:gd name="T61" fmla="*/ T60 w 3803"/>
                <a:gd name="T62" fmla="+- 0 1640 221"/>
                <a:gd name="T63" fmla="*/ 1640 h 4188"/>
                <a:gd name="T64" fmla="+- 0 7190 3476"/>
                <a:gd name="T65" fmla="*/ T64 w 3803"/>
                <a:gd name="T66" fmla="+- 0 1799 221"/>
                <a:gd name="T67" fmla="*/ 1799 h 4188"/>
                <a:gd name="T68" fmla="+- 0 6575 3476"/>
                <a:gd name="T69" fmla="*/ T68 w 3803"/>
                <a:gd name="T70" fmla="+- 0 2252 221"/>
                <a:gd name="T71" fmla="*/ 2252 h 4188"/>
                <a:gd name="T72" fmla="+- 0 7278 3476"/>
                <a:gd name="T73" fmla="*/ T72 w 3803"/>
                <a:gd name="T74" fmla="+- 0 2798 221"/>
                <a:gd name="T75" fmla="*/ 2798 h 4188"/>
                <a:gd name="T76" fmla="+- 0 6440 3476"/>
                <a:gd name="T77" fmla="*/ T76 w 3803"/>
                <a:gd name="T78" fmla="+- 0 2731 221"/>
                <a:gd name="T79" fmla="*/ 2731 h 4188"/>
                <a:gd name="T80" fmla="+- 0 6670 3476"/>
                <a:gd name="T81" fmla="*/ T80 w 3803"/>
                <a:gd name="T82" fmla="+- 0 3730 221"/>
                <a:gd name="T83" fmla="*/ 3730 h 4188"/>
                <a:gd name="T84" fmla="+- 0 5944 3476"/>
                <a:gd name="T85" fmla="*/ T84 w 3803"/>
                <a:gd name="T86" fmla="+- 0 3024 221"/>
                <a:gd name="T87" fmla="*/ 3024 h 4188"/>
                <a:gd name="T88" fmla="+- 0 5808 3476"/>
                <a:gd name="T89" fmla="*/ T88 w 3803"/>
                <a:gd name="T90" fmla="+- 0 4048 221"/>
                <a:gd name="T91" fmla="*/ 4048 h 4188"/>
                <a:gd name="T92" fmla="+- 0 5330 3476"/>
                <a:gd name="T93" fmla="*/ T92 w 3803"/>
                <a:gd name="T94" fmla="+- 0 3117 221"/>
                <a:gd name="T95" fmla="*/ 3117 h 4188"/>
                <a:gd name="T96" fmla="+- 0 4970 3476"/>
                <a:gd name="T97" fmla="*/ T96 w 3803"/>
                <a:gd name="T98" fmla="+- 0 4409 221"/>
                <a:gd name="T99" fmla="*/ 4409 h 418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Lst>
              <a:rect l="0" t="0" r="r" b="b"/>
              <a:pathLst>
                <a:path w="3803" h="4188">
                  <a:moveTo>
                    <a:pt x="1494" y="4188"/>
                  </a:moveTo>
                  <a:lnTo>
                    <a:pt x="1358" y="3030"/>
                  </a:lnTo>
                  <a:lnTo>
                    <a:pt x="838" y="3416"/>
                  </a:lnTo>
                  <a:lnTo>
                    <a:pt x="998" y="2703"/>
                  </a:lnTo>
                  <a:lnTo>
                    <a:pt x="24" y="2829"/>
                  </a:lnTo>
                  <a:lnTo>
                    <a:pt x="655" y="2283"/>
                  </a:lnTo>
                  <a:lnTo>
                    <a:pt x="0" y="1671"/>
                  </a:lnTo>
                  <a:lnTo>
                    <a:pt x="815" y="1477"/>
                  </a:lnTo>
                  <a:lnTo>
                    <a:pt x="65" y="445"/>
                  </a:lnTo>
                  <a:lnTo>
                    <a:pt x="1287" y="1226"/>
                  </a:lnTo>
                  <a:lnTo>
                    <a:pt x="1470" y="445"/>
                  </a:lnTo>
                  <a:lnTo>
                    <a:pt x="1901" y="1125"/>
                  </a:lnTo>
                  <a:lnTo>
                    <a:pt x="2556" y="0"/>
                  </a:lnTo>
                  <a:lnTo>
                    <a:pt x="2492" y="1033"/>
                  </a:lnTo>
                  <a:lnTo>
                    <a:pt x="3235" y="865"/>
                  </a:lnTo>
                  <a:lnTo>
                    <a:pt x="2940" y="1419"/>
                  </a:lnTo>
                  <a:lnTo>
                    <a:pt x="3714" y="1578"/>
                  </a:lnTo>
                  <a:lnTo>
                    <a:pt x="3099" y="2031"/>
                  </a:lnTo>
                  <a:lnTo>
                    <a:pt x="3802" y="2577"/>
                  </a:lnTo>
                  <a:lnTo>
                    <a:pt x="2964" y="2510"/>
                  </a:lnTo>
                  <a:lnTo>
                    <a:pt x="3194" y="3509"/>
                  </a:lnTo>
                  <a:lnTo>
                    <a:pt x="2468" y="2803"/>
                  </a:lnTo>
                  <a:lnTo>
                    <a:pt x="2332" y="3827"/>
                  </a:lnTo>
                  <a:lnTo>
                    <a:pt x="1854" y="2896"/>
                  </a:lnTo>
                  <a:lnTo>
                    <a:pt x="1494" y="4188"/>
                  </a:lnTo>
                  <a:close/>
                </a:path>
              </a:pathLst>
            </a:custGeom>
            <a:solidFill>
              <a:srgbClr val="F3F3F3"/>
            </a:solidFill>
            <a:ln w="9525">
              <a:solidFill>
                <a:srgbClr val="7030A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17">
              <a:extLst>
                <a:ext uri="{FF2B5EF4-FFF2-40B4-BE49-F238E27FC236}">
                  <a16:creationId xmlns:a16="http://schemas.microsoft.com/office/drawing/2014/main" id="{43409A0F-D816-4720-A390-AE86F9EC0A18}"/>
                </a:ext>
              </a:extLst>
            </p:cNvPr>
            <p:cNvSpPr>
              <a:spLocks/>
            </p:cNvSpPr>
            <p:nvPr/>
          </p:nvSpPr>
          <p:spPr bwMode="auto">
            <a:xfrm>
              <a:off x="3476" y="221"/>
              <a:ext cx="3803" cy="4188"/>
            </a:xfrm>
            <a:custGeom>
              <a:avLst/>
              <a:gdLst>
                <a:gd name="T0" fmla="+- 0 5377 3476"/>
                <a:gd name="T1" fmla="*/ T0 w 3803"/>
                <a:gd name="T2" fmla="+- 0 1346 221"/>
                <a:gd name="T3" fmla="*/ 1346 h 4188"/>
                <a:gd name="T4" fmla="+- 0 6032 3476"/>
                <a:gd name="T5" fmla="*/ T4 w 3803"/>
                <a:gd name="T6" fmla="+- 0 221 221"/>
                <a:gd name="T7" fmla="*/ 221 h 4188"/>
                <a:gd name="T8" fmla="+- 0 5968 3476"/>
                <a:gd name="T9" fmla="*/ T8 w 3803"/>
                <a:gd name="T10" fmla="+- 0 1254 221"/>
                <a:gd name="T11" fmla="*/ 1254 h 4188"/>
                <a:gd name="T12" fmla="+- 0 6711 3476"/>
                <a:gd name="T13" fmla="*/ T12 w 3803"/>
                <a:gd name="T14" fmla="+- 0 1086 221"/>
                <a:gd name="T15" fmla="*/ 1086 h 4188"/>
                <a:gd name="T16" fmla="+- 0 6416 3476"/>
                <a:gd name="T17" fmla="*/ T16 w 3803"/>
                <a:gd name="T18" fmla="+- 0 1640 221"/>
                <a:gd name="T19" fmla="*/ 1640 h 4188"/>
                <a:gd name="T20" fmla="+- 0 7190 3476"/>
                <a:gd name="T21" fmla="*/ T20 w 3803"/>
                <a:gd name="T22" fmla="+- 0 1799 221"/>
                <a:gd name="T23" fmla="*/ 1799 h 4188"/>
                <a:gd name="T24" fmla="+- 0 6575 3476"/>
                <a:gd name="T25" fmla="*/ T24 w 3803"/>
                <a:gd name="T26" fmla="+- 0 2252 221"/>
                <a:gd name="T27" fmla="*/ 2252 h 4188"/>
                <a:gd name="T28" fmla="+- 0 7278 3476"/>
                <a:gd name="T29" fmla="*/ T28 w 3803"/>
                <a:gd name="T30" fmla="+- 0 2798 221"/>
                <a:gd name="T31" fmla="*/ 2798 h 4188"/>
                <a:gd name="T32" fmla="+- 0 6440 3476"/>
                <a:gd name="T33" fmla="*/ T32 w 3803"/>
                <a:gd name="T34" fmla="+- 0 2731 221"/>
                <a:gd name="T35" fmla="*/ 2731 h 4188"/>
                <a:gd name="T36" fmla="+- 0 6670 3476"/>
                <a:gd name="T37" fmla="*/ T36 w 3803"/>
                <a:gd name="T38" fmla="+- 0 3730 221"/>
                <a:gd name="T39" fmla="*/ 3730 h 4188"/>
                <a:gd name="T40" fmla="+- 0 5944 3476"/>
                <a:gd name="T41" fmla="*/ T40 w 3803"/>
                <a:gd name="T42" fmla="+- 0 3024 221"/>
                <a:gd name="T43" fmla="*/ 3024 h 4188"/>
                <a:gd name="T44" fmla="+- 0 5808 3476"/>
                <a:gd name="T45" fmla="*/ T44 w 3803"/>
                <a:gd name="T46" fmla="+- 0 4048 221"/>
                <a:gd name="T47" fmla="*/ 4048 h 4188"/>
                <a:gd name="T48" fmla="+- 0 5330 3476"/>
                <a:gd name="T49" fmla="*/ T48 w 3803"/>
                <a:gd name="T50" fmla="+- 0 3117 221"/>
                <a:gd name="T51" fmla="*/ 3117 h 4188"/>
                <a:gd name="T52" fmla="+- 0 4970 3476"/>
                <a:gd name="T53" fmla="*/ T52 w 3803"/>
                <a:gd name="T54" fmla="+- 0 4409 221"/>
                <a:gd name="T55" fmla="*/ 4409 h 4188"/>
                <a:gd name="T56" fmla="+- 0 4834 3476"/>
                <a:gd name="T57" fmla="*/ T56 w 3803"/>
                <a:gd name="T58" fmla="+- 0 3251 221"/>
                <a:gd name="T59" fmla="*/ 3251 h 4188"/>
                <a:gd name="T60" fmla="+- 0 4314 3476"/>
                <a:gd name="T61" fmla="*/ T60 w 3803"/>
                <a:gd name="T62" fmla="+- 0 3637 221"/>
                <a:gd name="T63" fmla="*/ 3637 h 4188"/>
                <a:gd name="T64" fmla="+- 0 4474 3476"/>
                <a:gd name="T65" fmla="*/ T64 w 3803"/>
                <a:gd name="T66" fmla="+- 0 2924 221"/>
                <a:gd name="T67" fmla="*/ 2924 h 4188"/>
                <a:gd name="T68" fmla="+- 0 3500 3476"/>
                <a:gd name="T69" fmla="*/ T68 w 3803"/>
                <a:gd name="T70" fmla="+- 0 3050 221"/>
                <a:gd name="T71" fmla="*/ 3050 h 4188"/>
                <a:gd name="T72" fmla="+- 0 4131 3476"/>
                <a:gd name="T73" fmla="*/ T72 w 3803"/>
                <a:gd name="T74" fmla="+- 0 2504 221"/>
                <a:gd name="T75" fmla="*/ 2504 h 4188"/>
                <a:gd name="T76" fmla="+- 0 3476 3476"/>
                <a:gd name="T77" fmla="*/ T76 w 3803"/>
                <a:gd name="T78" fmla="+- 0 1892 221"/>
                <a:gd name="T79" fmla="*/ 1892 h 4188"/>
                <a:gd name="T80" fmla="+- 0 4291 3476"/>
                <a:gd name="T81" fmla="*/ T80 w 3803"/>
                <a:gd name="T82" fmla="+- 0 1698 221"/>
                <a:gd name="T83" fmla="*/ 1698 h 4188"/>
                <a:gd name="T84" fmla="+- 0 3541 3476"/>
                <a:gd name="T85" fmla="*/ T84 w 3803"/>
                <a:gd name="T86" fmla="+- 0 666 221"/>
                <a:gd name="T87" fmla="*/ 666 h 4188"/>
                <a:gd name="T88" fmla="+- 0 4763 3476"/>
                <a:gd name="T89" fmla="*/ T88 w 3803"/>
                <a:gd name="T90" fmla="+- 0 1447 221"/>
                <a:gd name="T91" fmla="*/ 1447 h 4188"/>
                <a:gd name="T92" fmla="+- 0 4946 3476"/>
                <a:gd name="T93" fmla="*/ T92 w 3803"/>
                <a:gd name="T94" fmla="+- 0 666 221"/>
                <a:gd name="T95" fmla="*/ 666 h 4188"/>
                <a:gd name="T96" fmla="+- 0 5377 3476"/>
                <a:gd name="T97" fmla="*/ T96 w 3803"/>
                <a:gd name="T98" fmla="+- 0 1346 221"/>
                <a:gd name="T99" fmla="*/ 1346 h 418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Lst>
              <a:rect l="0" t="0" r="r" b="b"/>
              <a:pathLst>
                <a:path w="3803" h="4188">
                  <a:moveTo>
                    <a:pt x="1901" y="1125"/>
                  </a:moveTo>
                  <a:lnTo>
                    <a:pt x="2556" y="0"/>
                  </a:lnTo>
                  <a:lnTo>
                    <a:pt x="2492" y="1033"/>
                  </a:lnTo>
                  <a:lnTo>
                    <a:pt x="3235" y="865"/>
                  </a:lnTo>
                  <a:lnTo>
                    <a:pt x="2940" y="1419"/>
                  </a:lnTo>
                  <a:lnTo>
                    <a:pt x="3714" y="1578"/>
                  </a:lnTo>
                  <a:lnTo>
                    <a:pt x="3099" y="2031"/>
                  </a:lnTo>
                  <a:lnTo>
                    <a:pt x="3802" y="2577"/>
                  </a:lnTo>
                  <a:lnTo>
                    <a:pt x="2964" y="2510"/>
                  </a:lnTo>
                  <a:lnTo>
                    <a:pt x="3194" y="3509"/>
                  </a:lnTo>
                  <a:lnTo>
                    <a:pt x="2468" y="2803"/>
                  </a:lnTo>
                  <a:lnTo>
                    <a:pt x="2332" y="3827"/>
                  </a:lnTo>
                  <a:lnTo>
                    <a:pt x="1854" y="2896"/>
                  </a:lnTo>
                  <a:lnTo>
                    <a:pt x="1494" y="4188"/>
                  </a:lnTo>
                  <a:lnTo>
                    <a:pt x="1358" y="3030"/>
                  </a:lnTo>
                  <a:lnTo>
                    <a:pt x="838" y="3416"/>
                  </a:lnTo>
                  <a:lnTo>
                    <a:pt x="998" y="2703"/>
                  </a:lnTo>
                  <a:lnTo>
                    <a:pt x="24" y="2829"/>
                  </a:lnTo>
                  <a:lnTo>
                    <a:pt x="655" y="2283"/>
                  </a:lnTo>
                  <a:lnTo>
                    <a:pt x="0" y="1671"/>
                  </a:lnTo>
                  <a:lnTo>
                    <a:pt x="815" y="1477"/>
                  </a:lnTo>
                  <a:lnTo>
                    <a:pt x="65" y="445"/>
                  </a:lnTo>
                  <a:lnTo>
                    <a:pt x="1287" y="1226"/>
                  </a:lnTo>
                  <a:lnTo>
                    <a:pt x="1470" y="445"/>
                  </a:lnTo>
                  <a:lnTo>
                    <a:pt x="1901" y="1125"/>
                  </a:lnTo>
                  <a:close/>
                </a:path>
              </a:pathLst>
            </a:custGeom>
            <a:noFill/>
            <a:ln w="28575">
              <a:solidFill>
                <a:srgbClr val="7030A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16">
              <a:extLst>
                <a:ext uri="{FF2B5EF4-FFF2-40B4-BE49-F238E27FC236}">
                  <a16:creationId xmlns:a16="http://schemas.microsoft.com/office/drawing/2014/main" id="{8D3E5B84-426F-4A77-A3D4-79B53EA7278C}"/>
                </a:ext>
              </a:extLst>
            </p:cNvPr>
            <p:cNvSpPr>
              <a:spLocks noChangeShapeType="1"/>
            </p:cNvSpPr>
            <p:nvPr/>
          </p:nvSpPr>
          <p:spPr bwMode="auto">
            <a:xfrm>
              <a:off x="6865" y="2288"/>
              <a:ext cx="3947" cy="0"/>
            </a:xfrm>
            <a:prstGeom prst="line">
              <a:avLst/>
            </a:prstGeom>
            <a:noFill/>
            <a:ln w="38100">
              <a:solidFill>
                <a:srgbClr val="7030A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87" name="Picture 15">
              <a:extLst>
                <a:ext uri="{FF2B5EF4-FFF2-40B4-BE49-F238E27FC236}">
                  <a16:creationId xmlns:a16="http://schemas.microsoft.com/office/drawing/2014/main" id="{0F8E47B9-A8ED-4EF7-875D-520D4E8E1A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80" y="2095"/>
              <a:ext cx="334" cy="259"/>
            </a:xfrm>
            <a:prstGeom prst="rect">
              <a:avLst/>
            </a:prstGeom>
            <a:noFill/>
            <a:ln w="9525">
              <a:solidFill>
                <a:srgbClr val="7030A0"/>
              </a:solidFill>
              <a:miter lim="800000"/>
              <a:headEnd/>
              <a:tailEnd/>
            </a:ln>
            <a:extLst>
              <a:ext uri="{909E8E84-426E-40DD-AFC4-6F175D3DCCD1}">
                <a14:hiddenFill xmlns:a14="http://schemas.microsoft.com/office/drawing/2010/main">
                  <a:solidFill>
                    <a:srgbClr val="FFFFFF"/>
                  </a:solidFill>
                </a14:hiddenFill>
              </a:ext>
            </a:extLst>
          </p:spPr>
        </p:pic>
        <p:sp>
          <p:nvSpPr>
            <p:cNvPr id="9" name="Text Box 14">
              <a:extLst>
                <a:ext uri="{FF2B5EF4-FFF2-40B4-BE49-F238E27FC236}">
                  <a16:creationId xmlns:a16="http://schemas.microsoft.com/office/drawing/2014/main" id="{A31A554C-B374-41A4-8778-ADE1C95745C8}"/>
                </a:ext>
              </a:extLst>
            </p:cNvPr>
            <p:cNvSpPr txBox="1">
              <a:spLocks noChangeArrowheads="1"/>
            </p:cNvSpPr>
            <p:nvPr/>
          </p:nvSpPr>
          <p:spPr bwMode="auto">
            <a:xfrm>
              <a:off x="7756" y="1336"/>
              <a:ext cx="2393" cy="759"/>
            </a:xfrm>
            <a:prstGeom prst="rect">
              <a:avLst/>
            </a:prstGeom>
            <a:noFill/>
            <a:ln w="9525">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434343"/>
                  </a:solidFill>
                  <a:effectLst/>
                  <a:latin typeface="Arial" panose="020B0604020202020204" pitchFamily="34" charset="0"/>
                  <a:ea typeface="Microsoft Sans Serif" panose="020B0604020202020204" pitchFamily="34" charset="0"/>
                  <a:cs typeface="Arial" panose="020B0604020202020204" pitchFamily="34" charset="0"/>
                </a:rPr>
                <a:t>Replicate</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10" name="Text Box 13">
              <a:extLst>
                <a:ext uri="{FF2B5EF4-FFF2-40B4-BE49-F238E27FC236}">
                  <a16:creationId xmlns:a16="http://schemas.microsoft.com/office/drawing/2014/main" id="{33B42384-4319-403B-8F30-B11D7E32D9BD}"/>
                </a:ext>
              </a:extLst>
            </p:cNvPr>
            <p:cNvSpPr txBox="1">
              <a:spLocks noChangeArrowheads="1"/>
            </p:cNvSpPr>
            <p:nvPr/>
          </p:nvSpPr>
          <p:spPr bwMode="auto">
            <a:xfrm>
              <a:off x="4272" y="1841"/>
              <a:ext cx="2365" cy="59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434343"/>
                  </a:solidFill>
                  <a:effectLst/>
                  <a:latin typeface="Arial" panose="020B0604020202020204" pitchFamily="34" charset="0"/>
                  <a:ea typeface="Microsoft Sans Serif" panose="020B0604020202020204" pitchFamily="34" charset="0"/>
                  <a:cs typeface="Arial" panose="020B0604020202020204" pitchFamily="34" charset="0"/>
                </a:rPr>
                <a:t>Raw Data</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grpSp>
      <p:grpSp>
        <p:nvGrpSpPr>
          <p:cNvPr id="11" name="Group 1">
            <a:extLst>
              <a:ext uri="{FF2B5EF4-FFF2-40B4-BE49-F238E27FC236}">
                <a16:creationId xmlns:a16="http://schemas.microsoft.com/office/drawing/2014/main" id="{C126678D-2595-40DD-B74D-39AC3C58DDDA}"/>
              </a:ext>
            </a:extLst>
          </p:cNvPr>
          <p:cNvGrpSpPr>
            <a:grpSpLocks/>
          </p:cNvGrpSpPr>
          <p:nvPr/>
        </p:nvGrpSpPr>
        <p:grpSpPr bwMode="auto">
          <a:xfrm>
            <a:off x="3735974" y="2634424"/>
            <a:ext cx="5264468" cy="1741482"/>
            <a:chOff x="11250" y="749"/>
            <a:chExt cx="8291" cy="2742"/>
          </a:xfrm>
        </p:grpSpPr>
        <p:sp>
          <p:nvSpPr>
            <p:cNvPr id="12" name="Freeform 7">
              <a:extLst>
                <a:ext uri="{FF2B5EF4-FFF2-40B4-BE49-F238E27FC236}">
                  <a16:creationId xmlns:a16="http://schemas.microsoft.com/office/drawing/2014/main" id="{0D1F4488-E0EE-4B0B-BAF6-1F70033088B9}"/>
                </a:ext>
              </a:extLst>
            </p:cNvPr>
            <p:cNvSpPr>
              <a:spLocks/>
            </p:cNvSpPr>
            <p:nvPr/>
          </p:nvSpPr>
          <p:spPr bwMode="auto">
            <a:xfrm>
              <a:off x="11250" y="749"/>
              <a:ext cx="3031" cy="2742"/>
            </a:xfrm>
            <a:custGeom>
              <a:avLst/>
              <a:gdLst>
                <a:gd name="T0" fmla="+- 0 12653 11250"/>
                <a:gd name="T1" fmla="*/ T0 w 3031"/>
                <a:gd name="T2" fmla="+- 0 3489 749"/>
                <a:gd name="T3" fmla="*/ 3489 h 2742"/>
                <a:gd name="T4" fmla="+- 0 12434 11250"/>
                <a:gd name="T5" fmla="*/ T4 w 3031"/>
                <a:gd name="T6" fmla="+- 0 3480 749"/>
                <a:gd name="T7" fmla="*/ 3480 h 2742"/>
                <a:gd name="T8" fmla="+- 0 12226 11250"/>
                <a:gd name="T9" fmla="*/ T8 w 3031"/>
                <a:gd name="T10" fmla="+- 0 3461 749"/>
                <a:gd name="T11" fmla="*/ 3461 h 2742"/>
                <a:gd name="T12" fmla="+- 0 12032 11250"/>
                <a:gd name="T13" fmla="*/ T12 w 3031"/>
                <a:gd name="T14" fmla="+- 0 3434 749"/>
                <a:gd name="T15" fmla="*/ 3434 h 2742"/>
                <a:gd name="T16" fmla="+- 0 11854 11250"/>
                <a:gd name="T17" fmla="*/ T16 w 3031"/>
                <a:gd name="T18" fmla="+- 0 3399 749"/>
                <a:gd name="T19" fmla="*/ 3399 h 2742"/>
                <a:gd name="T20" fmla="+- 0 11694 11250"/>
                <a:gd name="T21" fmla="*/ T20 w 3031"/>
                <a:gd name="T22" fmla="+- 0 3357 749"/>
                <a:gd name="T23" fmla="*/ 3357 h 2742"/>
                <a:gd name="T24" fmla="+- 0 11555 11250"/>
                <a:gd name="T25" fmla="*/ T24 w 3031"/>
                <a:gd name="T26" fmla="+- 0 3309 749"/>
                <a:gd name="T27" fmla="*/ 3309 h 2742"/>
                <a:gd name="T28" fmla="+- 0 11440 11250"/>
                <a:gd name="T29" fmla="*/ T28 w 3031"/>
                <a:gd name="T30" fmla="+- 0 3255 749"/>
                <a:gd name="T31" fmla="*/ 3255 h 2742"/>
                <a:gd name="T32" fmla="+- 0 11287 11250"/>
                <a:gd name="T33" fmla="*/ T32 w 3031"/>
                <a:gd name="T34" fmla="+- 0 3134 749"/>
                <a:gd name="T35" fmla="*/ 3134 h 2742"/>
                <a:gd name="T36" fmla="+- 0 11250 11250"/>
                <a:gd name="T37" fmla="*/ T36 w 3031"/>
                <a:gd name="T38" fmla="+- 0 3034 749"/>
                <a:gd name="T39" fmla="*/ 3034 h 2742"/>
                <a:gd name="T40" fmla="+- 0 11267 11250"/>
                <a:gd name="T41" fmla="*/ T40 w 3031"/>
                <a:gd name="T42" fmla="+- 0 1139 749"/>
                <a:gd name="T43" fmla="*/ 1139 h 2742"/>
                <a:gd name="T44" fmla="+- 0 11391 11250"/>
                <a:gd name="T45" fmla="*/ T44 w 3031"/>
                <a:gd name="T46" fmla="+- 0 1014 749"/>
                <a:gd name="T47" fmla="*/ 1014 h 2742"/>
                <a:gd name="T48" fmla="+- 0 11555 11250"/>
                <a:gd name="T49" fmla="*/ T48 w 3031"/>
                <a:gd name="T50" fmla="+- 0 931 749"/>
                <a:gd name="T51" fmla="*/ 931 h 2742"/>
                <a:gd name="T52" fmla="+- 0 11694 11250"/>
                <a:gd name="T53" fmla="*/ T52 w 3031"/>
                <a:gd name="T54" fmla="+- 0 883 749"/>
                <a:gd name="T55" fmla="*/ 883 h 2742"/>
                <a:gd name="T56" fmla="+- 0 11854 11250"/>
                <a:gd name="T57" fmla="*/ T56 w 3031"/>
                <a:gd name="T58" fmla="+- 0 841 749"/>
                <a:gd name="T59" fmla="*/ 841 h 2742"/>
                <a:gd name="T60" fmla="+- 0 12032 11250"/>
                <a:gd name="T61" fmla="*/ T60 w 3031"/>
                <a:gd name="T62" fmla="+- 0 807 749"/>
                <a:gd name="T63" fmla="*/ 807 h 2742"/>
                <a:gd name="T64" fmla="+- 0 12226 11250"/>
                <a:gd name="T65" fmla="*/ T64 w 3031"/>
                <a:gd name="T66" fmla="+- 0 779 749"/>
                <a:gd name="T67" fmla="*/ 779 h 2742"/>
                <a:gd name="T68" fmla="+- 0 12434 11250"/>
                <a:gd name="T69" fmla="*/ T68 w 3031"/>
                <a:gd name="T70" fmla="+- 0 760 749"/>
                <a:gd name="T71" fmla="*/ 760 h 2742"/>
                <a:gd name="T72" fmla="+- 0 12653 11250"/>
                <a:gd name="T73" fmla="*/ T72 w 3031"/>
                <a:gd name="T74" fmla="+- 0 751 749"/>
                <a:gd name="T75" fmla="*/ 751 h 2742"/>
                <a:gd name="T76" fmla="+- 0 12879 11250"/>
                <a:gd name="T77" fmla="*/ T76 w 3031"/>
                <a:gd name="T78" fmla="+- 0 751 749"/>
                <a:gd name="T79" fmla="*/ 751 h 2742"/>
                <a:gd name="T80" fmla="+- 0 13098 11250"/>
                <a:gd name="T81" fmla="*/ T80 w 3031"/>
                <a:gd name="T82" fmla="+- 0 760 749"/>
                <a:gd name="T83" fmla="*/ 760 h 2742"/>
                <a:gd name="T84" fmla="+- 0 13306 11250"/>
                <a:gd name="T85" fmla="*/ T84 w 3031"/>
                <a:gd name="T86" fmla="+- 0 779 749"/>
                <a:gd name="T87" fmla="*/ 779 h 2742"/>
                <a:gd name="T88" fmla="+- 0 13500 11250"/>
                <a:gd name="T89" fmla="*/ T88 w 3031"/>
                <a:gd name="T90" fmla="+- 0 807 749"/>
                <a:gd name="T91" fmla="*/ 807 h 2742"/>
                <a:gd name="T92" fmla="+- 0 13678 11250"/>
                <a:gd name="T93" fmla="*/ T92 w 3031"/>
                <a:gd name="T94" fmla="+- 0 841 749"/>
                <a:gd name="T95" fmla="*/ 841 h 2742"/>
                <a:gd name="T96" fmla="+- 0 13837 11250"/>
                <a:gd name="T97" fmla="*/ T96 w 3031"/>
                <a:gd name="T98" fmla="+- 0 883 749"/>
                <a:gd name="T99" fmla="*/ 883 h 2742"/>
                <a:gd name="T100" fmla="+- 0 13976 11250"/>
                <a:gd name="T101" fmla="*/ T100 w 3031"/>
                <a:gd name="T102" fmla="+- 0 931 749"/>
                <a:gd name="T103" fmla="*/ 931 h 2742"/>
                <a:gd name="T104" fmla="+- 0 14092 11250"/>
                <a:gd name="T105" fmla="*/ T104 w 3031"/>
                <a:gd name="T106" fmla="+- 0 985 749"/>
                <a:gd name="T107" fmla="*/ 985 h 2742"/>
                <a:gd name="T108" fmla="+- 0 14244 11250"/>
                <a:gd name="T109" fmla="*/ T108 w 3031"/>
                <a:gd name="T110" fmla="+- 0 1106 749"/>
                <a:gd name="T111" fmla="*/ 1106 h 2742"/>
                <a:gd name="T112" fmla="+- 0 14281 11250"/>
                <a:gd name="T113" fmla="*/ T112 w 3031"/>
                <a:gd name="T114" fmla="+- 0 1206 749"/>
                <a:gd name="T115" fmla="*/ 1206 h 2742"/>
                <a:gd name="T116" fmla="+- 0 14265 11250"/>
                <a:gd name="T117" fmla="*/ T116 w 3031"/>
                <a:gd name="T118" fmla="+- 0 3101 749"/>
                <a:gd name="T119" fmla="*/ 3101 h 2742"/>
                <a:gd name="T120" fmla="+- 0 14140 11250"/>
                <a:gd name="T121" fmla="*/ T120 w 3031"/>
                <a:gd name="T122" fmla="+- 0 3226 749"/>
                <a:gd name="T123" fmla="*/ 3226 h 2742"/>
                <a:gd name="T124" fmla="+- 0 13976 11250"/>
                <a:gd name="T125" fmla="*/ T124 w 3031"/>
                <a:gd name="T126" fmla="+- 0 3309 749"/>
                <a:gd name="T127" fmla="*/ 3309 h 2742"/>
                <a:gd name="T128" fmla="+- 0 13837 11250"/>
                <a:gd name="T129" fmla="*/ T128 w 3031"/>
                <a:gd name="T130" fmla="+- 0 3357 749"/>
                <a:gd name="T131" fmla="*/ 3357 h 2742"/>
                <a:gd name="T132" fmla="+- 0 13678 11250"/>
                <a:gd name="T133" fmla="*/ T132 w 3031"/>
                <a:gd name="T134" fmla="+- 0 3399 749"/>
                <a:gd name="T135" fmla="*/ 3399 h 2742"/>
                <a:gd name="T136" fmla="+- 0 13500 11250"/>
                <a:gd name="T137" fmla="*/ T136 w 3031"/>
                <a:gd name="T138" fmla="+- 0 3434 749"/>
                <a:gd name="T139" fmla="*/ 3434 h 2742"/>
                <a:gd name="T140" fmla="+- 0 13306 11250"/>
                <a:gd name="T141" fmla="*/ T140 w 3031"/>
                <a:gd name="T142" fmla="+- 0 3461 749"/>
                <a:gd name="T143" fmla="*/ 3461 h 2742"/>
                <a:gd name="T144" fmla="+- 0 13098 11250"/>
                <a:gd name="T145" fmla="*/ T144 w 3031"/>
                <a:gd name="T146" fmla="+- 0 3480 749"/>
                <a:gd name="T147" fmla="*/ 3480 h 2742"/>
                <a:gd name="T148" fmla="+- 0 12879 11250"/>
                <a:gd name="T149" fmla="*/ T148 w 3031"/>
                <a:gd name="T150" fmla="+- 0 3489 749"/>
                <a:gd name="T151" fmla="*/ 3489 h 274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Lst>
              <a:rect l="0" t="0" r="r" b="b"/>
              <a:pathLst>
                <a:path w="3031" h="2742">
                  <a:moveTo>
                    <a:pt x="1516" y="2742"/>
                  </a:moveTo>
                  <a:lnTo>
                    <a:pt x="1403" y="2740"/>
                  </a:lnTo>
                  <a:lnTo>
                    <a:pt x="1292" y="2737"/>
                  </a:lnTo>
                  <a:lnTo>
                    <a:pt x="1184" y="2731"/>
                  </a:lnTo>
                  <a:lnTo>
                    <a:pt x="1078" y="2722"/>
                  </a:lnTo>
                  <a:lnTo>
                    <a:pt x="976" y="2712"/>
                  </a:lnTo>
                  <a:lnTo>
                    <a:pt x="877" y="2699"/>
                  </a:lnTo>
                  <a:lnTo>
                    <a:pt x="782" y="2685"/>
                  </a:lnTo>
                  <a:lnTo>
                    <a:pt x="691" y="2668"/>
                  </a:lnTo>
                  <a:lnTo>
                    <a:pt x="604" y="2650"/>
                  </a:lnTo>
                  <a:lnTo>
                    <a:pt x="522" y="2630"/>
                  </a:lnTo>
                  <a:lnTo>
                    <a:pt x="444" y="2608"/>
                  </a:lnTo>
                  <a:lnTo>
                    <a:pt x="372" y="2585"/>
                  </a:lnTo>
                  <a:lnTo>
                    <a:pt x="305" y="2560"/>
                  </a:lnTo>
                  <a:lnTo>
                    <a:pt x="245" y="2534"/>
                  </a:lnTo>
                  <a:lnTo>
                    <a:pt x="190" y="2506"/>
                  </a:lnTo>
                  <a:lnTo>
                    <a:pt x="99" y="2448"/>
                  </a:lnTo>
                  <a:lnTo>
                    <a:pt x="37" y="2385"/>
                  </a:lnTo>
                  <a:lnTo>
                    <a:pt x="5" y="2319"/>
                  </a:lnTo>
                  <a:lnTo>
                    <a:pt x="0" y="2285"/>
                  </a:lnTo>
                  <a:lnTo>
                    <a:pt x="0" y="457"/>
                  </a:lnTo>
                  <a:lnTo>
                    <a:pt x="17" y="390"/>
                  </a:lnTo>
                  <a:lnTo>
                    <a:pt x="65" y="325"/>
                  </a:lnTo>
                  <a:lnTo>
                    <a:pt x="141" y="265"/>
                  </a:lnTo>
                  <a:lnTo>
                    <a:pt x="245" y="209"/>
                  </a:lnTo>
                  <a:lnTo>
                    <a:pt x="305" y="182"/>
                  </a:lnTo>
                  <a:lnTo>
                    <a:pt x="372" y="158"/>
                  </a:lnTo>
                  <a:lnTo>
                    <a:pt x="444" y="134"/>
                  </a:lnTo>
                  <a:lnTo>
                    <a:pt x="522" y="113"/>
                  </a:lnTo>
                  <a:lnTo>
                    <a:pt x="604" y="92"/>
                  </a:lnTo>
                  <a:lnTo>
                    <a:pt x="691" y="74"/>
                  </a:lnTo>
                  <a:lnTo>
                    <a:pt x="782" y="58"/>
                  </a:lnTo>
                  <a:lnTo>
                    <a:pt x="877" y="43"/>
                  </a:lnTo>
                  <a:lnTo>
                    <a:pt x="976" y="30"/>
                  </a:lnTo>
                  <a:lnTo>
                    <a:pt x="1078" y="20"/>
                  </a:lnTo>
                  <a:lnTo>
                    <a:pt x="1184" y="11"/>
                  </a:lnTo>
                  <a:lnTo>
                    <a:pt x="1292" y="5"/>
                  </a:lnTo>
                  <a:lnTo>
                    <a:pt x="1403" y="2"/>
                  </a:lnTo>
                  <a:lnTo>
                    <a:pt x="1516" y="0"/>
                  </a:lnTo>
                  <a:lnTo>
                    <a:pt x="1629" y="2"/>
                  </a:lnTo>
                  <a:lnTo>
                    <a:pt x="1740" y="5"/>
                  </a:lnTo>
                  <a:lnTo>
                    <a:pt x="1848" y="11"/>
                  </a:lnTo>
                  <a:lnTo>
                    <a:pt x="1953" y="20"/>
                  </a:lnTo>
                  <a:lnTo>
                    <a:pt x="2056" y="30"/>
                  </a:lnTo>
                  <a:lnTo>
                    <a:pt x="2155" y="43"/>
                  </a:lnTo>
                  <a:lnTo>
                    <a:pt x="2250" y="58"/>
                  </a:lnTo>
                  <a:lnTo>
                    <a:pt x="2341" y="74"/>
                  </a:lnTo>
                  <a:lnTo>
                    <a:pt x="2428" y="92"/>
                  </a:lnTo>
                  <a:lnTo>
                    <a:pt x="2510" y="113"/>
                  </a:lnTo>
                  <a:lnTo>
                    <a:pt x="2587" y="134"/>
                  </a:lnTo>
                  <a:lnTo>
                    <a:pt x="2659" y="158"/>
                  </a:lnTo>
                  <a:lnTo>
                    <a:pt x="2726" y="182"/>
                  </a:lnTo>
                  <a:lnTo>
                    <a:pt x="2787" y="209"/>
                  </a:lnTo>
                  <a:lnTo>
                    <a:pt x="2842" y="236"/>
                  </a:lnTo>
                  <a:lnTo>
                    <a:pt x="2932" y="295"/>
                  </a:lnTo>
                  <a:lnTo>
                    <a:pt x="2994" y="357"/>
                  </a:lnTo>
                  <a:lnTo>
                    <a:pt x="3027" y="423"/>
                  </a:lnTo>
                  <a:lnTo>
                    <a:pt x="3031" y="457"/>
                  </a:lnTo>
                  <a:lnTo>
                    <a:pt x="3031" y="2285"/>
                  </a:lnTo>
                  <a:lnTo>
                    <a:pt x="3015" y="2352"/>
                  </a:lnTo>
                  <a:lnTo>
                    <a:pt x="2967" y="2417"/>
                  </a:lnTo>
                  <a:lnTo>
                    <a:pt x="2890" y="2477"/>
                  </a:lnTo>
                  <a:lnTo>
                    <a:pt x="2787" y="2534"/>
                  </a:lnTo>
                  <a:lnTo>
                    <a:pt x="2726" y="2560"/>
                  </a:lnTo>
                  <a:lnTo>
                    <a:pt x="2659" y="2585"/>
                  </a:lnTo>
                  <a:lnTo>
                    <a:pt x="2587" y="2608"/>
                  </a:lnTo>
                  <a:lnTo>
                    <a:pt x="2510" y="2630"/>
                  </a:lnTo>
                  <a:lnTo>
                    <a:pt x="2428" y="2650"/>
                  </a:lnTo>
                  <a:lnTo>
                    <a:pt x="2341" y="2668"/>
                  </a:lnTo>
                  <a:lnTo>
                    <a:pt x="2250" y="2685"/>
                  </a:lnTo>
                  <a:lnTo>
                    <a:pt x="2155" y="2699"/>
                  </a:lnTo>
                  <a:lnTo>
                    <a:pt x="2056" y="2712"/>
                  </a:lnTo>
                  <a:lnTo>
                    <a:pt x="1953" y="2722"/>
                  </a:lnTo>
                  <a:lnTo>
                    <a:pt x="1848" y="2731"/>
                  </a:lnTo>
                  <a:lnTo>
                    <a:pt x="1740" y="2737"/>
                  </a:lnTo>
                  <a:lnTo>
                    <a:pt x="1629" y="2740"/>
                  </a:lnTo>
                  <a:lnTo>
                    <a:pt x="1516" y="2742"/>
                  </a:lnTo>
                  <a:close/>
                </a:path>
              </a:pathLst>
            </a:custGeom>
            <a:solidFill>
              <a:srgbClr val="F3F3F3"/>
            </a:solidFill>
            <a:ln w="9525">
              <a:solidFill>
                <a:srgbClr val="7030A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AutoShape 6">
              <a:extLst>
                <a:ext uri="{FF2B5EF4-FFF2-40B4-BE49-F238E27FC236}">
                  <a16:creationId xmlns:a16="http://schemas.microsoft.com/office/drawing/2014/main" id="{CC8ACC23-8C91-4BE7-9EE7-939A228E9317}"/>
                </a:ext>
              </a:extLst>
            </p:cNvPr>
            <p:cNvSpPr>
              <a:spLocks/>
            </p:cNvSpPr>
            <p:nvPr/>
          </p:nvSpPr>
          <p:spPr bwMode="auto">
            <a:xfrm>
              <a:off x="11250" y="749"/>
              <a:ext cx="3031" cy="2742"/>
            </a:xfrm>
            <a:custGeom>
              <a:avLst/>
              <a:gdLst>
                <a:gd name="T0" fmla="+- 0 14277 11250"/>
                <a:gd name="T1" fmla="*/ T0 w 3031"/>
                <a:gd name="T2" fmla="+- 0 1240 749"/>
                <a:gd name="T3" fmla="*/ 1240 h 2742"/>
                <a:gd name="T4" fmla="+- 0 14217 11250"/>
                <a:gd name="T5" fmla="*/ T4 w 3031"/>
                <a:gd name="T6" fmla="+- 0 1338 749"/>
                <a:gd name="T7" fmla="*/ 1338 h 2742"/>
                <a:gd name="T8" fmla="+- 0 14092 11250"/>
                <a:gd name="T9" fmla="*/ T8 w 3031"/>
                <a:gd name="T10" fmla="+- 0 1428 749"/>
                <a:gd name="T11" fmla="*/ 1428 h 2742"/>
                <a:gd name="T12" fmla="+- 0 13909 11250"/>
                <a:gd name="T13" fmla="*/ T12 w 3031"/>
                <a:gd name="T14" fmla="+- 0 1506 749"/>
                <a:gd name="T15" fmla="*/ 1506 h 2742"/>
                <a:gd name="T16" fmla="+- 0 13678 11250"/>
                <a:gd name="T17" fmla="*/ T16 w 3031"/>
                <a:gd name="T18" fmla="+- 0 1571 749"/>
                <a:gd name="T19" fmla="*/ 1571 h 2742"/>
                <a:gd name="T20" fmla="+- 0 13405 11250"/>
                <a:gd name="T21" fmla="*/ T20 w 3031"/>
                <a:gd name="T22" fmla="+- 0 1621 749"/>
                <a:gd name="T23" fmla="*/ 1621 h 2742"/>
                <a:gd name="T24" fmla="+- 0 13098 11250"/>
                <a:gd name="T25" fmla="*/ T24 w 3031"/>
                <a:gd name="T26" fmla="+- 0 1652 749"/>
                <a:gd name="T27" fmla="*/ 1652 h 2742"/>
                <a:gd name="T28" fmla="+- 0 12766 11250"/>
                <a:gd name="T29" fmla="*/ T28 w 3031"/>
                <a:gd name="T30" fmla="+- 0 1663 749"/>
                <a:gd name="T31" fmla="*/ 1663 h 2742"/>
                <a:gd name="T32" fmla="+- 0 12434 11250"/>
                <a:gd name="T33" fmla="*/ T32 w 3031"/>
                <a:gd name="T34" fmla="+- 0 1652 749"/>
                <a:gd name="T35" fmla="*/ 1652 h 2742"/>
                <a:gd name="T36" fmla="+- 0 12127 11250"/>
                <a:gd name="T37" fmla="*/ T36 w 3031"/>
                <a:gd name="T38" fmla="+- 0 1621 749"/>
                <a:gd name="T39" fmla="*/ 1621 h 2742"/>
                <a:gd name="T40" fmla="+- 0 11854 11250"/>
                <a:gd name="T41" fmla="*/ T40 w 3031"/>
                <a:gd name="T42" fmla="+- 0 1571 749"/>
                <a:gd name="T43" fmla="*/ 1571 h 2742"/>
                <a:gd name="T44" fmla="+- 0 11622 11250"/>
                <a:gd name="T45" fmla="*/ T44 w 3031"/>
                <a:gd name="T46" fmla="+- 0 1506 749"/>
                <a:gd name="T47" fmla="*/ 1506 h 2742"/>
                <a:gd name="T48" fmla="+- 0 11440 11250"/>
                <a:gd name="T49" fmla="*/ T48 w 3031"/>
                <a:gd name="T50" fmla="+- 0 1428 749"/>
                <a:gd name="T51" fmla="*/ 1428 h 2742"/>
                <a:gd name="T52" fmla="+- 0 11315 11250"/>
                <a:gd name="T53" fmla="*/ T52 w 3031"/>
                <a:gd name="T54" fmla="+- 0 1338 749"/>
                <a:gd name="T55" fmla="*/ 1338 h 2742"/>
                <a:gd name="T56" fmla="+- 0 11255 11250"/>
                <a:gd name="T57" fmla="*/ T56 w 3031"/>
                <a:gd name="T58" fmla="+- 0 1240 749"/>
                <a:gd name="T59" fmla="*/ 1240 h 2742"/>
                <a:gd name="T60" fmla="+- 0 11250 11250"/>
                <a:gd name="T61" fmla="*/ T60 w 3031"/>
                <a:gd name="T62" fmla="+- 0 1206 749"/>
                <a:gd name="T63" fmla="*/ 1206 h 2742"/>
                <a:gd name="T64" fmla="+- 0 11287 11250"/>
                <a:gd name="T65" fmla="*/ T64 w 3031"/>
                <a:gd name="T66" fmla="+- 0 1106 749"/>
                <a:gd name="T67" fmla="*/ 1106 h 2742"/>
                <a:gd name="T68" fmla="+- 0 11391 11250"/>
                <a:gd name="T69" fmla="*/ T68 w 3031"/>
                <a:gd name="T70" fmla="+- 0 1014 749"/>
                <a:gd name="T71" fmla="*/ 1014 h 2742"/>
                <a:gd name="T72" fmla="+- 0 11555 11250"/>
                <a:gd name="T73" fmla="*/ T72 w 3031"/>
                <a:gd name="T74" fmla="+- 0 931 749"/>
                <a:gd name="T75" fmla="*/ 931 h 2742"/>
                <a:gd name="T76" fmla="+- 0 11772 11250"/>
                <a:gd name="T77" fmla="*/ T76 w 3031"/>
                <a:gd name="T78" fmla="+- 0 862 749"/>
                <a:gd name="T79" fmla="*/ 862 h 2742"/>
                <a:gd name="T80" fmla="+- 0 12032 11250"/>
                <a:gd name="T81" fmla="*/ T80 w 3031"/>
                <a:gd name="T82" fmla="+- 0 807 749"/>
                <a:gd name="T83" fmla="*/ 807 h 2742"/>
                <a:gd name="T84" fmla="+- 0 12328 11250"/>
                <a:gd name="T85" fmla="*/ T84 w 3031"/>
                <a:gd name="T86" fmla="+- 0 769 749"/>
                <a:gd name="T87" fmla="*/ 769 h 2742"/>
                <a:gd name="T88" fmla="+- 0 12653 11250"/>
                <a:gd name="T89" fmla="*/ T88 w 3031"/>
                <a:gd name="T90" fmla="+- 0 751 749"/>
                <a:gd name="T91" fmla="*/ 751 h 2742"/>
                <a:gd name="T92" fmla="+- 0 12990 11250"/>
                <a:gd name="T93" fmla="*/ T92 w 3031"/>
                <a:gd name="T94" fmla="+- 0 754 749"/>
                <a:gd name="T95" fmla="*/ 754 h 2742"/>
                <a:gd name="T96" fmla="+- 0 13306 11250"/>
                <a:gd name="T97" fmla="*/ T96 w 3031"/>
                <a:gd name="T98" fmla="+- 0 779 749"/>
                <a:gd name="T99" fmla="*/ 779 h 2742"/>
                <a:gd name="T100" fmla="+- 0 13591 11250"/>
                <a:gd name="T101" fmla="*/ T100 w 3031"/>
                <a:gd name="T102" fmla="+- 0 823 749"/>
                <a:gd name="T103" fmla="*/ 823 h 2742"/>
                <a:gd name="T104" fmla="+- 0 13837 11250"/>
                <a:gd name="T105" fmla="*/ T104 w 3031"/>
                <a:gd name="T106" fmla="+- 0 883 749"/>
                <a:gd name="T107" fmla="*/ 883 h 2742"/>
                <a:gd name="T108" fmla="+- 0 14037 11250"/>
                <a:gd name="T109" fmla="*/ T108 w 3031"/>
                <a:gd name="T110" fmla="+- 0 958 749"/>
                <a:gd name="T111" fmla="*/ 958 h 2742"/>
                <a:gd name="T112" fmla="+- 0 14182 11250"/>
                <a:gd name="T113" fmla="*/ T112 w 3031"/>
                <a:gd name="T114" fmla="+- 0 1044 749"/>
                <a:gd name="T115" fmla="*/ 1044 h 2742"/>
                <a:gd name="T116" fmla="+- 0 14265 11250"/>
                <a:gd name="T117" fmla="*/ T116 w 3031"/>
                <a:gd name="T118" fmla="+- 0 1139 749"/>
                <a:gd name="T119" fmla="*/ 1139 h 2742"/>
                <a:gd name="T120" fmla="+- 0 14281 11250"/>
                <a:gd name="T121" fmla="*/ T120 w 3031"/>
                <a:gd name="T122" fmla="+- 0 3034 749"/>
                <a:gd name="T123" fmla="*/ 3034 h 2742"/>
                <a:gd name="T124" fmla="+- 0 14244 11250"/>
                <a:gd name="T125" fmla="*/ T124 w 3031"/>
                <a:gd name="T126" fmla="+- 0 3134 749"/>
                <a:gd name="T127" fmla="*/ 3134 h 2742"/>
                <a:gd name="T128" fmla="+- 0 14140 11250"/>
                <a:gd name="T129" fmla="*/ T128 w 3031"/>
                <a:gd name="T130" fmla="+- 0 3226 749"/>
                <a:gd name="T131" fmla="*/ 3226 h 2742"/>
                <a:gd name="T132" fmla="+- 0 13976 11250"/>
                <a:gd name="T133" fmla="*/ T132 w 3031"/>
                <a:gd name="T134" fmla="+- 0 3309 749"/>
                <a:gd name="T135" fmla="*/ 3309 h 2742"/>
                <a:gd name="T136" fmla="+- 0 13760 11250"/>
                <a:gd name="T137" fmla="*/ T136 w 3031"/>
                <a:gd name="T138" fmla="+- 0 3379 749"/>
                <a:gd name="T139" fmla="*/ 3379 h 2742"/>
                <a:gd name="T140" fmla="+- 0 13500 11250"/>
                <a:gd name="T141" fmla="*/ T140 w 3031"/>
                <a:gd name="T142" fmla="+- 0 3434 749"/>
                <a:gd name="T143" fmla="*/ 3434 h 2742"/>
                <a:gd name="T144" fmla="+- 0 13203 11250"/>
                <a:gd name="T145" fmla="*/ T144 w 3031"/>
                <a:gd name="T146" fmla="+- 0 3471 749"/>
                <a:gd name="T147" fmla="*/ 3471 h 2742"/>
                <a:gd name="T148" fmla="+- 0 12879 11250"/>
                <a:gd name="T149" fmla="*/ T148 w 3031"/>
                <a:gd name="T150" fmla="+- 0 3489 749"/>
                <a:gd name="T151" fmla="*/ 3489 h 2742"/>
                <a:gd name="T152" fmla="+- 0 12542 11250"/>
                <a:gd name="T153" fmla="*/ T152 w 3031"/>
                <a:gd name="T154" fmla="+- 0 3486 749"/>
                <a:gd name="T155" fmla="*/ 3486 h 2742"/>
                <a:gd name="T156" fmla="+- 0 12226 11250"/>
                <a:gd name="T157" fmla="*/ T156 w 3031"/>
                <a:gd name="T158" fmla="+- 0 3461 749"/>
                <a:gd name="T159" fmla="*/ 3461 h 2742"/>
                <a:gd name="T160" fmla="+- 0 11941 11250"/>
                <a:gd name="T161" fmla="*/ T160 w 3031"/>
                <a:gd name="T162" fmla="+- 0 3417 749"/>
                <a:gd name="T163" fmla="*/ 3417 h 2742"/>
                <a:gd name="T164" fmla="+- 0 11694 11250"/>
                <a:gd name="T165" fmla="*/ T164 w 3031"/>
                <a:gd name="T166" fmla="+- 0 3357 749"/>
                <a:gd name="T167" fmla="*/ 3357 h 2742"/>
                <a:gd name="T168" fmla="+- 0 11495 11250"/>
                <a:gd name="T169" fmla="*/ T168 w 3031"/>
                <a:gd name="T170" fmla="+- 0 3283 749"/>
                <a:gd name="T171" fmla="*/ 3283 h 2742"/>
                <a:gd name="T172" fmla="+- 0 11349 11250"/>
                <a:gd name="T173" fmla="*/ T172 w 3031"/>
                <a:gd name="T174" fmla="+- 0 3197 749"/>
                <a:gd name="T175" fmla="*/ 3197 h 2742"/>
                <a:gd name="T176" fmla="+- 0 11267 11250"/>
                <a:gd name="T177" fmla="*/ T176 w 3031"/>
                <a:gd name="T178" fmla="+- 0 3101 749"/>
                <a:gd name="T179" fmla="*/ 3101 h 2742"/>
                <a:gd name="T180" fmla="+- 0 11250 11250"/>
                <a:gd name="T181" fmla="*/ T180 w 3031"/>
                <a:gd name="T182" fmla="+- 0 1206 749"/>
                <a:gd name="T183" fmla="*/ 1206 h 274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Lst>
              <a:rect l="0" t="0" r="r" b="b"/>
              <a:pathLst>
                <a:path w="3031" h="2742">
                  <a:moveTo>
                    <a:pt x="3031" y="457"/>
                  </a:moveTo>
                  <a:lnTo>
                    <a:pt x="3031" y="457"/>
                  </a:lnTo>
                  <a:lnTo>
                    <a:pt x="3027" y="491"/>
                  </a:lnTo>
                  <a:lnTo>
                    <a:pt x="3015" y="525"/>
                  </a:lnTo>
                  <a:lnTo>
                    <a:pt x="2994" y="557"/>
                  </a:lnTo>
                  <a:lnTo>
                    <a:pt x="2967" y="589"/>
                  </a:lnTo>
                  <a:lnTo>
                    <a:pt x="2932" y="620"/>
                  </a:lnTo>
                  <a:lnTo>
                    <a:pt x="2890" y="650"/>
                  </a:lnTo>
                  <a:lnTo>
                    <a:pt x="2842" y="679"/>
                  </a:lnTo>
                  <a:lnTo>
                    <a:pt x="2787" y="706"/>
                  </a:lnTo>
                  <a:lnTo>
                    <a:pt x="2726" y="732"/>
                  </a:lnTo>
                  <a:lnTo>
                    <a:pt x="2659" y="757"/>
                  </a:lnTo>
                  <a:lnTo>
                    <a:pt x="2587" y="780"/>
                  </a:lnTo>
                  <a:lnTo>
                    <a:pt x="2510" y="802"/>
                  </a:lnTo>
                  <a:lnTo>
                    <a:pt x="2428" y="822"/>
                  </a:lnTo>
                  <a:lnTo>
                    <a:pt x="2341" y="841"/>
                  </a:lnTo>
                  <a:lnTo>
                    <a:pt x="2250" y="857"/>
                  </a:lnTo>
                  <a:lnTo>
                    <a:pt x="2155" y="872"/>
                  </a:lnTo>
                  <a:lnTo>
                    <a:pt x="2056" y="884"/>
                  </a:lnTo>
                  <a:lnTo>
                    <a:pt x="1953" y="895"/>
                  </a:lnTo>
                  <a:lnTo>
                    <a:pt x="1848" y="903"/>
                  </a:lnTo>
                  <a:lnTo>
                    <a:pt x="1740" y="909"/>
                  </a:lnTo>
                  <a:lnTo>
                    <a:pt x="1629" y="913"/>
                  </a:lnTo>
                  <a:lnTo>
                    <a:pt x="1516" y="914"/>
                  </a:lnTo>
                  <a:lnTo>
                    <a:pt x="1403" y="913"/>
                  </a:lnTo>
                  <a:lnTo>
                    <a:pt x="1292" y="909"/>
                  </a:lnTo>
                  <a:lnTo>
                    <a:pt x="1184" y="903"/>
                  </a:lnTo>
                  <a:lnTo>
                    <a:pt x="1078" y="895"/>
                  </a:lnTo>
                  <a:lnTo>
                    <a:pt x="976" y="884"/>
                  </a:lnTo>
                  <a:lnTo>
                    <a:pt x="877" y="872"/>
                  </a:lnTo>
                  <a:lnTo>
                    <a:pt x="782" y="857"/>
                  </a:lnTo>
                  <a:lnTo>
                    <a:pt x="691" y="841"/>
                  </a:lnTo>
                  <a:lnTo>
                    <a:pt x="604" y="822"/>
                  </a:lnTo>
                  <a:lnTo>
                    <a:pt x="522" y="802"/>
                  </a:lnTo>
                  <a:lnTo>
                    <a:pt x="444" y="780"/>
                  </a:lnTo>
                  <a:lnTo>
                    <a:pt x="372" y="757"/>
                  </a:lnTo>
                  <a:lnTo>
                    <a:pt x="305" y="732"/>
                  </a:lnTo>
                  <a:lnTo>
                    <a:pt x="245" y="706"/>
                  </a:lnTo>
                  <a:lnTo>
                    <a:pt x="190" y="679"/>
                  </a:lnTo>
                  <a:lnTo>
                    <a:pt x="141" y="650"/>
                  </a:lnTo>
                  <a:lnTo>
                    <a:pt x="99" y="620"/>
                  </a:lnTo>
                  <a:lnTo>
                    <a:pt x="65" y="589"/>
                  </a:lnTo>
                  <a:lnTo>
                    <a:pt x="37" y="557"/>
                  </a:lnTo>
                  <a:lnTo>
                    <a:pt x="17" y="525"/>
                  </a:lnTo>
                  <a:lnTo>
                    <a:pt x="5" y="491"/>
                  </a:lnTo>
                  <a:lnTo>
                    <a:pt x="0" y="457"/>
                  </a:lnTo>
                  <a:moveTo>
                    <a:pt x="0" y="457"/>
                  </a:moveTo>
                  <a:lnTo>
                    <a:pt x="0" y="457"/>
                  </a:lnTo>
                  <a:lnTo>
                    <a:pt x="5" y="423"/>
                  </a:lnTo>
                  <a:lnTo>
                    <a:pt x="17" y="390"/>
                  </a:lnTo>
                  <a:lnTo>
                    <a:pt x="37" y="357"/>
                  </a:lnTo>
                  <a:lnTo>
                    <a:pt x="65" y="325"/>
                  </a:lnTo>
                  <a:lnTo>
                    <a:pt x="99" y="295"/>
                  </a:lnTo>
                  <a:lnTo>
                    <a:pt x="141" y="265"/>
                  </a:lnTo>
                  <a:lnTo>
                    <a:pt x="190" y="236"/>
                  </a:lnTo>
                  <a:lnTo>
                    <a:pt x="245" y="209"/>
                  </a:lnTo>
                  <a:lnTo>
                    <a:pt x="305" y="182"/>
                  </a:lnTo>
                  <a:lnTo>
                    <a:pt x="372" y="158"/>
                  </a:lnTo>
                  <a:lnTo>
                    <a:pt x="444" y="134"/>
                  </a:lnTo>
                  <a:lnTo>
                    <a:pt x="522" y="113"/>
                  </a:lnTo>
                  <a:lnTo>
                    <a:pt x="604" y="92"/>
                  </a:lnTo>
                  <a:lnTo>
                    <a:pt x="691" y="74"/>
                  </a:lnTo>
                  <a:lnTo>
                    <a:pt x="782" y="58"/>
                  </a:lnTo>
                  <a:lnTo>
                    <a:pt x="877" y="43"/>
                  </a:lnTo>
                  <a:lnTo>
                    <a:pt x="976" y="30"/>
                  </a:lnTo>
                  <a:lnTo>
                    <a:pt x="1078" y="20"/>
                  </a:lnTo>
                  <a:lnTo>
                    <a:pt x="1184" y="11"/>
                  </a:lnTo>
                  <a:lnTo>
                    <a:pt x="1292" y="5"/>
                  </a:lnTo>
                  <a:lnTo>
                    <a:pt x="1403" y="2"/>
                  </a:lnTo>
                  <a:lnTo>
                    <a:pt x="1516" y="0"/>
                  </a:lnTo>
                  <a:lnTo>
                    <a:pt x="1629" y="2"/>
                  </a:lnTo>
                  <a:lnTo>
                    <a:pt x="1740" y="5"/>
                  </a:lnTo>
                  <a:lnTo>
                    <a:pt x="1848" y="11"/>
                  </a:lnTo>
                  <a:lnTo>
                    <a:pt x="1953" y="20"/>
                  </a:lnTo>
                  <a:lnTo>
                    <a:pt x="2056" y="30"/>
                  </a:lnTo>
                  <a:lnTo>
                    <a:pt x="2155" y="43"/>
                  </a:lnTo>
                  <a:lnTo>
                    <a:pt x="2250" y="58"/>
                  </a:lnTo>
                  <a:lnTo>
                    <a:pt x="2341" y="74"/>
                  </a:lnTo>
                  <a:lnTo>
                    <a:pt x="2428" y="92"/>
                  </a:lnTo>
                  <a:lnTo>
                    <a:pt x="2510" y="113"/>
                  </a:lnTo>
                  <a:lnTo>
                    <a:pt x="2587" y="134"/>
                  </a:lnTo>
                  <a:lnTo>
                    <a:pt x="2659" y="158"/>
                  </a:lnTo>
                  <a:lnTo>
                    <a:pt x="2726" y="182"/>
                  </a:lnTo>
                  <a:lnTo>
                    <a:pt x="2787" y="209"/>
                  </a:lnTo>
                  <a:lnTo>
                    <a:pt x="2842" y="236"/>
                  </a:lnTo>
                  <a:lnTo>
                    <a:pt x="2890" y="265"/>
                  </a:lnTo>
                  <a:lnTo>
                    <a:pt x="2932" y="295"/>
                  </a:lnTo>
                  <a:lnTo>
                    <a:pt x="2967" y="325"/>
                  </a:lnTo>
                  <a:lnTo>
                    <a:pt x="2994" y="357"/>
                  </a:lnTo>
                  <a:lnTo>
                    <a:pt x="3015" y="390"/>
                  </a:lnTo>
                  <a:lnTo>
                    <a:pt x="3027" y="423"/>
                  </a:lnTo>
                  <a:lnTo>
                    <a:pt x="3031" y="457"/>
                  </a:lnTo>
                  <a:lnTo>
                    <a:pt x="3031" y="2285"/>
                  </a:lnTo>
                  <a:lnTo>
                    <a:pt x="3027" y="2319"/>
                  </a:lnTo>
                  <a:lnTo>
                    <a:pt x="3015" y="2352"/>
                  </a:lnTo>
                  <a:lnTo>
                    <a:pt x="2994" y="2385"/>
                  </a:lnTo>
                  <a:lnTo>
                    <a:pt x="2967" y="2417"/>
                  </a:lnTo>
                  <a:lnTo>
                    <a:pt x="2932" y="2448"/>
                  </a:lnTo>
                  <a:lnTo>
                    <a:pt x="2890" y="2477"/>
                  </a:lnTo>
                  <a:lnTo>
                    <a:pt x="2842" y="2506"/>
                  </a:lnTo>
                  <a:lnTo>
                    <a:pt x="2787" y="2534"/>
                  </a:lnTo>
                  <a:lnTo>
                    <a:pt x="2726" y="2560"/>
                  </a:lnTo>
                  <a:lnTo>
                    <a:pt x="2659" y="2585"/>
                  </a:lnTo>
                  <a:lnTo>
                    <a:pt x="2587" y="2608"/>
                  </a:lnTo>
                  <a:lnTo>
                    <a:pt x="2510" y="2630"/>
                  </a:lnTo>
                  <a:lnTo>
                    <a:pt x="2428" y="2650"/>
                  </a:lnTo>
                  <a:lnTo>
                    <a:pt x="2341" y="2668"/>
                  </a:lnTo>
                  <a:lnTo>
                    <a:pt x="2250" y="2685"/>
                  </a:lnTo>
                  <a:lnTo>
                    <a:pt x="2155" y="2699"/>
                  </a:lnTo>
                  <a:lnTo>
                    <a:pt x="2056" y="2712"/>
                  </a:lnTo>
                  <a:lnTo>
                    <a:pt x="1953" y="2722"/>
                  </a:lnTo>
                  <a:lnTo>
                    <a:pt x="1848" y="2731"/>
                  </a:lnTo>
                  <a:lnTo>
                    <a:pt x="1740" y="2737"/>
                  </a:lnTo>
                  <a:lnTo>
                    <a:pt x="1629" y="2740"/>
                  </a:lnTo>
                  <a:lnTo>
                    <a:pt x="1516" y="2742"/>
                  </a:lnTo>
                  <a:lnTo>
                    <a:pt x="1403" y="2740"/>
                  </a:lnTo>
                  <a:lnTo>
                    <a:pt x="1292" y="2737"/>
                  </a:lnTo>
                  <a:lnTo>
                    <a:pt x="1184" y="2731"/>
                  </a:lnTo>
                  <a:lnTo>
                    <a:pt x="1078" y="2722"/>
                  </a:lnTo>
                  <a:lnTo>
                    <a:pt x="976" y="2712"/>
                  </a:lnTo>
                  <a:lnTo>
                    <a:pt x="877" y="2699"/>
                  </a:lnTo>
                  <a:lnTo>
                    <a:pt x="782" y="2685"/>
                  </a:lnTo>
                  <a:lnTo>
                    <a:pt x="691" y="2668"/>
                  </a:lnTo>
                  <a:lnTo>
                    <a:pt x="604" y="2650"/>
                  </a:lnTo>
                  <a:lnTo>
                    <a:pt x="522" y="2630"/>
                  </a:lnTo>
                  <a:lnTo>
                    <a:pt x="444" y="2608"/>
                  </a:lnTo>
                  <a:lnTo>
                    <a:pt x="372" y="2585"/>
                  </a:lnTo>
                  <a:lnTo>
                    <a:pt x="305" y="2560"/>
                  </a:lnTo>
                  <a:lnTo>
                    <a:pt x="245" y="2534"/>
                  </a:lnTo>
                  <a:lnTo>
                    <a:pt x="190" y="2506"/>
                  </a:lnTo>
                  <a:lnTo>
                    <a:pt x="141" y="2477"/>
                  </a:lnTo>
                  <a:lnTo>
                    <a:pt x="99" y="2448"/>
                  </a:lnTo>
                  <a:lnTo>
                    <a:pt x="65" y="2417"/>
                  </a:lnTo>
                  <a:lnTo>
                    <a:pt x="37" y="2385"/>
                  </a:lnTo>
                  <a:lnTo>
                    <a:pt x="17" y="2352"/>
                  </a:lnTo>
                  <a:lnTo>
                    <a:pt x="5" y="2319"/>
                  </a:lnTo>
                  <a:lnTo>
                    <a:pt x="0" y="2285"/>
                  </a:lnTo>
                  <a:lnTo>
                    <a:pt x="0" y="457"/>
                  </a:lnTo>
                  <a:close/>
                </a:path>
              </a:pathLst>
            </a:custGeom>
            <a:noFill/>
            <a:ln w="28575">
              <a:solidFill>
                <a:srgbClr val="7030A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B491B4C5-FFB0-48C7-A163-E246EF29FC2A}"/>
                </a:ext>
              </a:extLst>
            </p:cNvPr>
            <p:cNvSpPr>
              <a:spLocks noChangeShapeType="1"/>
            </p:cNvSpPr>
            <p:nvPr/>
          </p:nvSpPr>
          <p:spPr bwMode="auto">
            <a:xfrm>
              <a:off x="14309" y="2315"/>
              <a:ext cx="4929" cy="0"/>
            </a:xfrm>
            <a:prstGeom prst="line">
              <a:avLst/>
            </a:prstGeom>
            <a:noFill/>
            <a:ln w="38100">
              <a:solidFill>
                <a:srgbClr val="7030A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6" name="Picture 4">
              <a:extLst>
                <a:ext uri="{FF2B5EF4-FFF2-40B4-BE49-F238E27FC236}">
                  <a16:creationId xmlns:a16="http://schemas.microsoft.com/office/drawing/2014/main" id="{5D71D5E2-061A-4CE8-B4E5-13EEFD9FFF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8" y="2186"/>
              <a:ext cx="333" cy="259"/>
            </a:xfrm>
            <a:prstGeom prst="rect">
              <a:avLst/>
            </a:prstGeom>
            <a:noFill/>
            <a:ln w="9525">
              <a:solidFill>
                <a:srgbClr val="7030A0"/>
              </a:solidFill>
              <a:miter lim="800000"/>
              <a:headEnd/>
              <a:tailEnd/>
            </a:ln>
            <a:extLst>
              <a:ext uri="{909E8E84-426E-40DD-AFC4-6F175D3DCCD1}">
                <a14:hiddenFill xmlns:a14="http://schemas.microsoft.com/office/drawing/2010/main">
                  <a:solidFill>
                    <a:srgbClr val="FFFFFF"/>
                  </a:solidFill>
                </a14:hiddenFill>
              </a:ext>
            </a:extLst>
          </p:spPr>
        </p:pic>
        <p:sp>
          <p:nvSpPr>
            <p:cNvPr id="15" name="Text Box 3">
              <a:extLst>
                <a:ext uri="{FF2B5EF4-FFF2-40B4-BE49-F238E27FC236}">
                  <a16:creationId xmlns:a16="http://schemas.microsoft.com/office/drawing/2014/main" id="{FEA31805-8001-45D2-A342-7BD2FB7E8630}"/>
                </a:ext>
              </a:extLst>
            </p:cNvPr>
            <p:cNvSpPr txBox="1">
              <a:spLocks noChangeArrowheads="1"/>
            </p:cNvSpPr>
            <p:nvPr/>
          </p:nvSpPr>
          <p:spPr bwMode="auto">
            <a:xfrm>
              <a:off x="14622" y="1325"/>
              <a:ext cx="4214" cy="907"/>
            </a:xfrm>
            <a:prstGeom prst="rect">
              <a:avLst/>
            </a:prstGeom>
            <a:noFill/>
            <a:ln w="9525">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434343"/>
                  </a:solidFill>
                  <a:effectLst/>
                  <a:latin typeface="Arial" panose="020B0604020202020204" pitchFamily="34" charset="0"/>
                  <a:ea typeface="Microsoft Sans Serif" panose="020B0604020202020204" pitchFamily="34" charset="0"/>
                  <a:cs typeface="Arial" panose="020B0604020202020204" pitchFamily="34" charset="0"/>
                </a:rPr>
                <a:t>Extract, Transform, Load Pipeline</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16" name="Text Box 2">
              <a:extLst>
                <a:ext uri="{FF2B5EF4-FFF2-40B4-BE49-F238E27FC236}">
                  <a16:creationId xmlns:a16="http://schemas.microsoft.com/office/drawing/2014/main" id="{1DF68742-F429-4D64-BE34-CCB9BB4E7C51}"/>
                </a:ext>
              </a:extLst>
            </p:cNvPr>
            <p:cNvSpPr txBox="1">
              <a:spLocks noChangeArrowheads="1"/>
            </p:cNvSpPr>
            <p:nvPr/>
          </p:nvSpPr>
          <p:spPr bwMode="auto">
            <a:xfrm>
              <a:off x="11913" y="2128"/>
              <a:ext cx="1725" cy="45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434343"/>
                  </a:solidFill>
                  <a:effectLst/>
                  <a:latin typeface="Arial" panose="020B0604020202020204" pitchFamily="34" charset="0"/>
                  <a:ea typeface="Microsoft Sans Serif" panose="020B0604020202020204" pitchFamily="34" charset="0"/>
                  <a:cs typeface="Arial" panose="020B0604020202020204" pitchFamily="34" charset="0"/>
                </a:rPr>
                <a:t>Data Lake</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grpSp>
      <p:sp>
        <p:nvSpPr>
          <p:cNvPr id="21" name="Rectangle 19">
            <a:extLst>
              <a:ext uri="{FF2B5EF4-FFF2-40B4-BE49-F238E27FC236}">
                <a16:creationId xmlns:a16="http://schemas.microsoft.com/office/drawing/2014/main" id="{99C02826-1260-4FF8-BBA2-E3E0E0FDE904}"/>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2" name="Rectangle 25">
            <a:extLst>
              <a:ext uri="{FF2B5EF4-FFF2-40B4-BE49-F238E27FC236}">
                <a16:creationId xmlns:a16="http://schemas.microsoft.com/office/drawing/2014/main" id="{D6E51C36-AF68-45B6-8670-7BE49FD8196A}"/>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500" b="0" i="0" u="none" strike="noStrike" cap="none" normalizeH="0" baseline="0">
              <a:ln>
                <a:noFill/>
              </a:ln>
              <a:solidFill>
                <a:schemeClr val="tx1"/>
              </a:solidFill>
              <a:effectLst/>
              <a:ea typeface="Microsoft Sans Serif"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500" b="0" i="0" u="none" strike="noStrike" cap="none" normalizeH="0" baseline="0">
                <a:ln>
                  <a:noFill/>
                </a:ln>
                <a:solidFill>
                  <a:schemeClr val="tx1"/>
                </a:solidFill>
                <a:effectLst/>
                <a:latin typeface="Arial" panose="020B0604020202020204" pitchFamily="34" charset="0"/>
                <a:ea typeface="Microsoft Sans Serif"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27" name="Group 26">
            <a:extLst>
              <a:ext uri="{FF2B5EF4-FFF2-40B4-BE49-F238E27FC236}">
                <a16:creationId xmlns:a16="http://schemas.microsoft.com/office/drawing/2014/main" id="{D5561053-25DF-425C-ACDB-31BA7C422E4F}"/>
              </a:ext>
            </a:extLst>
          </p:cNvPr>
          <p:cNvGrpSpPr>
            <a:grpSpLocks/>
          </p:cNvGrpSpPr>
          <p:nvPr/>
        </p:nvGrpSpPr>
        <p:grpSpPr bwMode="auto">
          <a:xfrm>
            <a:off x="9044255" y="2625165"/>
            <a:ext cx="1723062" cy="1741482"/>
            <a:chOff x="20232" y="749"/>
            <a:chExt cx="3031" cy="2742"/>
          </a:xfrm>
        </p:grpSpPr>
        <p:sp>
          <p:nvSpPr>
            <p:cNvPr id="28" name="Freeform 9">
              <a:extLst>
                <a:ext uri="{FF2B5EF4-FFF2-40B4-BE49-F238E27FC236}">
                  <a16:creationId xmlns:a16="http://schemas.microsoft.com/office/drawing/2014/main" id="{B1DCAD1B-145C-4F0F-BF07-9176C645146E}"/>
                </a:ext>
              </a:extLst>
            </p:cNvPr>
            <p:cNvSpPr>
              <a:spLocks/>
            </p:cNvSpPr>
            <p:nvPr/>
          </p:nvSpPr>
          <p:spPr bwMode="auto">
            <a:xfrm>
              <a:off x="20232" y="749"/>
              <a:ext cx="3031" cy="2717"/>
            </a:xfrm>
            <a:custGeom>
              <a:avLst/>
              <a:gdLst>
                <a:gd name="T0" fmla="+- 0 21634 20232"/>
                <a:gd name="T1" fmla="*/ T0 w 3031"/>
                <a:gd name="T2" fmla="+- 0 3489 749"/>
                <a:gd name="T3" fmla="*/ 3489 h 2742"/>
                <a:gd name="T4" fmla="+- 0 21415 20232"/>
                <a:gd name="T5" fmla="*/ T4 w 3031"/>
                <a:gd name="T6" fmla="+- 0 3480 749"/>
                <a:gd name="T7" fmla="*/ 3480 h 2742"/>
                <a:gd name="T8" fmla="+- 0 21207 20232"/>
                <a:gd name="T9" fmla="*/ T8 w 3031"/>
                <a:gd name="T10" fmla="+- 0 3461 749"/>
                <a:gd name="T11" fmla="*/ 3461 h 2742"/>
                <a:gd name="T12" fmla="+- 0 21013 20232"/>
                <a:gd name="T13" fmla="*/ T12 w 3031"/>
                <a:gd name="T14" fmla="+- 0 3434 749"/>
                <a:gd name="T15" fmla="*/ 3434 h 2742"/>
                <a:gd name="T16" fmla="+- 0 20836 20232"/>
                <a:gd name="T17" fmla="*/ T16 w 3031"/>
                <a:gd name="T18" fmla="+- 0 3399 749"/>
                <a:gd name="T19" fmla="*/ 3399 h 2742"/>
                <a:gd name="T20" fmla="+- 0 20676 20232"/>
                <a:gd name="T21" fmla="*/ T20 w 3031"/>
                <a:gd name="T22" fmla="+- 0 3357 749"/>
                <a:gd name="T23" fmla="*/ 3357 h 2742"/>
                <a:gd name="T24" fmla="+- 0 20537 20232"/>
                <a:gd name="T25" fmla="*/ T24 w 3031"/>
                <a:gd name="T26" fmla="+- 0 3309 749"/>
                <a:gd name="T27" fmla="*/ 3309 h 2742"/>
                <a:gd name="T28" fmla="+- 0 20421 20232"/>
                <a:gd name="T29" fmla="*/ T28 w 3031"/>
                <a:gd name="T30" fmla="+- 0 3255 749"/>
                <a:gd name="T31" fmla="*/ 3255 h 2742"/>
                <a:gd name="T32" fmla="+- 0 20269 20232"/>
                <a:gd name="T33" fmla="*/ T32 w 3031"/>
                <a:gd name="T34" fmla="+- 0 3134 749"/>
                <a:gd name="T35" fmla="*/ 3134 h 2742"/>
                <a:gd name="T36" fmla="+- 0 20232 20232"/>
                <a:gd name="T37" fmla="*/ T36 w 3031"/>
                <a:gd name="T38" fmla="+- 0 3034 749"/>
                <a:gd name="T39" fmla="*/ 3034 h 2742"/>
                <a:gd name="T40" fmla="+- 0 20249 20232"/>
                <a:gd name="T41" fmla="*/ T40 w 3031"/>
                <a:gd name="T42" fmla="+- 0 1139 749"/>
                <a:gd name="T43" fmla="*/ 1139 h 2742"/>
                <a:gd name="T44" fmla="+- 0 20373 20232"/>
                <a:gd name="T45" fmla="*/ T44 w 3031"/>
                <a:gd name="T46" fmla="+- 0 1014 749"/>
                <a:gd name="T47" fmla="*/ 1014 h 2742"/>
                <a:gd name="T48" fmla="+- 0 20537 20232"/>
                <a:gd name="T49" fmla="*/ T48 w 3031"/>
                <a:gd name="T50" fmla="+- 0 931 749"/>
                <a:gd name="T51" fmla="*/ 931 h 2742"/>
                <a:gd name="T52" fmla="+- 0 20676 20232"/>
                <a:gd name="T53" fmla="*/ T52 w 3031"/>
                <a:gd name="T54" fmla="+- 0 883 749"/>
                <a:gd name="T55" fmla="*/ 883 h 2742"/>
                <a:gd name="T56" fmla="+- 0 20836 20232"/>
                <a:gd name="T57" fmla="*/ T56 w 3031"/>
                <a:gd name="T58" fmla="+- 0 841 749"/>
                <a:gd name="T59" fmla="*/ 841 h 2742"/>
                <a:gd name="T60" fmla="+- 0 21013 20232"/>
                <a:gd name="T61" fmla="*/ T60 w 3031"/>
                <a:gd name="T62" fmla="+- 0 807 749"/>
                <a:gd name="T63" fmla="*/ 807 h 2742"/>
                <a:gd name="T64" fmla="+- 0 21207 20232"/>
                <a:gd name="T65" fmla="*/ T64 w 3031"/>
                <a:gd name="T66" fmla="+- 0 779 749"/>
                <a:gd name="T67" fmla="*/ 779 h 2742"/>
                <a:gd name="T68" fmla="+- 0 21415 20232"/>
                <a:gd name="T69" fmla="*/ T68 w 3031"/>
                <a:gd name="T70" fmla="+- 0 761 749"/>
                <a:gd name="T71" fmla="*/ 761 h 2742"/>
                <a:gd name="T72" fmla="+- 0 21634 20232"/>
                <a:gd name="T73" fmla="*/ T72 w 3031"/>
                <a:gd name="T74" fmla="+- 0 751 749"/>
                <a:gd name="T75" fmla="*/ 751 h 2742"/>
                <a:gd name="T76" fmla="+- 0 21861 20232"/>
                <a:gd name="T77" fmla="*/ T76 w 3031"/>
                <a:gd name="T78" fmla="+- 0 751 749"/>
                <a:gd name="T79" fmla="*/ 751 h 2742"/>
                <a:gd name="T80" fmla="+- 0 22080 20232"/>
                <a:gd name="T81" fmla="*/ T80 w 3031"/>
                <a:gd name="T82" fmla="+- 0 761 749"/>
                <a:gd name="T83" fmla="*/ 761 h 2742"/>
                <a:gd name="T84" fmla="+- 0 22287 20232"/>
                <a:gd name="T85" fmla="*/ T84 w 3031"/>
                <a:gd name="T86" fmla="+- 0 779 749"/>
                <a:gd name="T87" fmla="*/ 779 h 2742"/>
                <a:gd name="T88" fmla="+- 0 22481 20232"/>
                <a:gd name="T89" fmla="*/ T88 w 3031"/>
                <a:gd name="T90" fmla="+- 0 807 749"/>
                <a:gd name="T91" fmla="*/ 807 h 2742"/>
                <a:gd name="T92" fmla="+- 0 22659 20232"/>
                <a:gd name="T93" fmla="*/ T92 w 3031"/>
                <a:gd name="T94" fmla="+- 0 841 749"/>
                <a:gd name="T95" fmla="*/ 841 h 2742"/>
                <a:gd name="T96" fmla="+- 0 22819 20232"/>
                <a:gd name="T97" fmla="*/ T96 w 3031"/>
                <a:gd name="T98" fmla="+- 0 883 749"/>
                <a:gd name="T99" fmla="*/ 883 h 2742"/>
                <a:gd name="T100" fmla="+- 0 22958 20232"/>
                <a:gd name="T101" fmla="*/ T100 w 3031"/>
                <a:gd name="T102" fmla="+- 0 931 749"/>
                <a:gd name="T103" fmla="*/ 931 h 2742"/>
                <a:gd name="T104" fmla="+- 0 23073 20232"/>
                <a:gd name="T105" fmla="*/ T104 w 3031"/>
                <a:gd name="T106" fmla="+- 0 985 749"/>
                <a:gd name="T107" fmla="*/ 985 h 2742"/>
                <a:gd name="T108" fmla="+- 0 23226 20232"/>
                <a:gd name="T109" fmla="*/ T108 w 3031"/>
                <a:gd name="T110" fmla="+- 0 1106 749"/>
                <a:gd name="T111" fmla="*/ 1106 h 2742"/>
                <a:gd name="T112" fmla="+- 0 23263 20232"/>
                <a:gd name="T113" fmla="*/ T112 w 3031"/>
                <a:gd name="T114" fmla="+- 0 1206 749"/>
                <a:gd name="T115" fmla="*/ 1206 h 2742"/>
                <a:gd name="T116" fmla="+- 0 23246 20232"/>
                <a:gd name="T117" fmla="*/ T116 w 3031"/>
                <a:gd name="T118" fmla="+- 0 3101 749"/>
                <a:gd name="T119" fmla="*/ 3101 h 2742"/>
                <a:gd name="T120" fmla="+- 0 23122 20232"/>
                <a:gd name="T121" fmla="*/ T120 w 3031"/>
                <a:gd name="T122" fmla="+- 0 3226 749"/>
                <a:gd name="T123" fmla="*/ 3226 h 2742"/>
                <a:gd name="T124" fmla="+- 0 22958 20232"/>
                <a:gd name="T125" fmla="*/ T124 w 3031"/>
                <a:gd name="T126" fmla="+- 0 3309 749"/>
                <a:gd name="T127" fmla="*/ 3309 h 2742"/>
                <a:gd name="T128" fmla="+- 0 22819 20232"/>
                <a:gd name="T129" fmla="*/ T128 w 3031"/>
                <a:gd name="T130" fmla="+- 0 3357 749"/>
                <a:gd name="T131" fmla="*/ 3357 h 2742"/>
                <a:gd name="T132" fmla="+- 0 22659 20232"/>
                <a:gd name="T133" fmla="*/ T132 w 3031"/>
                <a:gd name="T134" fmla="+- 0 3399 749"/>
                <a:gd name="T135" fmla="*/ 3399 h 2742"/>
                <a:gd name="T136" fmla="+- 0 22481 20232"/>
                <a:gd name="T137" fmla="*/ T136 w 3031"/>
                <a:gd name="T138" fmla="+- 0 3434 749"/>
                <a:gd name="T139" fmla="*/ 3434 h 2742"/>
                <a:gd name="T140" fmla="+- 0 22287 20232"/>
                <a:gd name="T141" fmla="*/ T140 w 3031"/>
                <a:gd name="T142" fmla="+- 0 3461 749"/>
                <a:gd name="T143" fmla="*/ 3461 h 2742"/>
                <a:gd name="T144" fmla="+- 0 22080 20232"/>
                <a:gd name="T145" fmla="*/ T144 w 3031"/>
                <a:gd name="T146" fmla="+- 0 3480 749"/>
                <a:gd name="T147" fmla="*/ 3480 h 2742"/>
                <a:gd name="T148" fmla="+- 0 21861 20232"/>
                <a:gd name="T149" fmla="*/ T148 w 3031"/>
                <a:gd name="T150" fmla="+- 0 3489 749"/>
                <a:gd name="T151" fmla="*/ 3489 h 274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Lst>
              <a:rect l="0" t="0" r="r" b="b"/>
              <a:pathLst>
                <a:path w="3031" h="2742">
                  <a:moveTo>
                    <a:pt x="1515" y="2742"/>
                  </a:moveTo>
                  <a:lnTo>
                    <a:pt x="1402" y="2740"/>
                  </a:lnTo>
                  <a:lnTo>
                    <a:pt x="1292" y="2737"/>
                  </a:lnTo>
                  <a:lnTo>
                    <a:pt x="1183" y="2731"/>
                  </a:lnTo>
                  <a:lnTo>
                    <a:pt x="1078" y="2722"/>
                  </a:lnTo>
                  <a:lnTo>
                    <a:pt x="975" y="2712"/>
                  </a:lnTo>
                  <a:lnTo>
                    <a:pt x="877" y="2699"/>
                  </a:lnTo>
                  <a:lnTo>
                    <a:pt x="781" y="2685"/>
                  </a:lnTo>
                  <a:lnTo>
                    <a:pt x="690" y="2668"/>
                  </a:lnTo>
                  <a:lnTo>
                    <a:pt x="604" y="2650"/>
                  </a:lnTo>
                  <a:lnTo>
                    <a:pt x="521" y="2630"/>
                  </a:lnTo>
                  <a:lnTo>
                    <a:pt x="444" y="2608"/>
                  </a:lnTo>
                  <a:lnTo>
                    <a:pt x="372" y="2585"/>
                  </a:lnTo>
                  <a:lnTo>
                    <a:pt x="305" y="2560"/>
                  </a:lnTo>
                  <a:lnTo>
                    <a:pt x="244" y="2534"/>
                  </a:lnTo>
                  <a:lnTo>
                    <a:pt x="189" y="2506"/>
                  </a:lnTo>
                  <a:lnTo>
                    <a:pt x="99" y="2448"/>
                  </a:lnTo>
                  <a:lnTo>
                    <a:pt x="37" y="2385"/>
                  </a:lnTo>
                  <a:lnTo>
                    <a:pt x="4" y="2319"/>
                  </a:lnTo>
                  <a:lnTo>
                    <a:pt x="0" y="2285"/>
                  </a:lnTo>
                  <a:lnTo>
                    <a:pt x="0" y="457"/>
                  </a:lnTo>
                  <a:lnTo>
                    <a:pt x="17" y="390"/>
                  </a:lnTo>
                  <a:lnTo>
                    <a:pt x="64" y="325"/>
                  </a:lnTo>
                  <a:lnTo>
                    <a:pt x="141" y="265"/>
                  </a:lnTo>
                  <a:lnTo>
                    <a:pt x="244" y="209"/>
                  </a:lnTo>
                  <a:lnTo>
                    <a:pt x="305" y="182"/>
                  </a:lnTo>
                  <a:lnTo>
                    <a:pt x="372" y="158"/>
                  </a:lnTo>
                  <a:lnTo>
                    <a:pt x="444" y="134"/>
                  </a:lnTo>
                  <a:lnTo>
                    <a:pt x="521" y="113"/>
                  </a:lnTo>
                  <a:lnTo>
                    <a:pt x="604" y="92"/>
                  </a:lnTo>
                  <a:lnTo>
                    <a:pt x="690" y="74"/>
                  </a:lnTo>
                  <a:lnTo>
                    <a:pt x="781" y="58"/>
                  </a:lnTo>
                  <a:lnTo>
                    <a:pt x="877" y="43"/>
                  </a:lnTo>
                  <a:lnTo>
                    <a:pt x="975" y="30"/>
                  </a:lnTo>
                  <a:lnTo>
                    <a:pt x="1078" y="20"/>
                  </a:lnTo>
                  <a:lnTo>
                    <a:pt x="1183" y="12"/>
                  </a:lnTo>
                  <a:lnTo>
                    <a:pt x="1292" y="5"/>
                  </a:lnTo>
                  <a:lnTo>
                    <a:pt x="1402" y="2"/>
                  </a:lnTo>
                  <a:lnTo>
                    <a:pt x="1515" y="0"/>
                  </a:lnTo>
                  <a:lnTo>
                    <a:pt x="1629" y="2"/>
                  </a:lnTo>
                  <a:lnTo>
                    <a:pt x="1739" y="5"/>
                  </a:lnTo>
                  <a:lnTo>
                    <a:pt x="1848" y="12"/>
                  </a:lnTo>
                  <a:lnTo>
                    <a:pt x="1953" y="20"/>
                  </a:lnTo>
                  <a:lnTo>
                    <a:pt x="2055" y="30"/>
                  </a:lnTo>
                  <a:lnTo>
                    <a:pt x="2154" y="43"/>
                  </a:lnTo>
                  <a:lnTo>
                    <a:pt x="2249" y="58"/>
                  </a:lnTo>
                  <a:lnTo>
                    <a:pt x="2341" y="74"/>
                  </a:lnTo>
                  <a:lnTo>
                    <a:pt x="2427" y="92"/>
                  </a:lnTo>
                  <a:lnTo>
                    <a:pt x="2510" y="113"/>
                  </a:lnTo>
                  <a:lnTo>
                    <a:pt x="2587" y="134"/>
                  </a:lnTo>
                  <a:lnTo>
                    <a:pt x="2659" y="158"/>
                  </a:lnTo>
                  <a:lnTo>
                    <a:pt x="2726" y="182"/>
                  </a:lnTo>
                  <a:lnTo>
                    <a:pt x="2787" y="209"/>
                  </a:lnTo>
                  <a:lnTo>
                    <a:pt x="2841" y="236"/>
                  </a:lnTo>
                  <a:lnTo>
                    <a:pt x="2932" y="295"/>
                  </a:lnTo>
                  <a:lnTo>
                    <a:pt x="2994" y="357"/>
                  </a:lnTo>
                  <a:lnTo>
                    <a:pt x="3027" y="423"/>
                  </a:lnTo>
                  <a:lnTo>
                    <a:pt x="3031" y="457"/>
                  </a:lnTo>
                  <a:lnTo>
                    <a:pt x="3031" y="2285"/>
                  </a:lnTo>
                  <a:lnTo>
                    <a:pt x="3014" y="2352"/>
                  </a:lnTo>
                  <a:lnTo>
                    <a:pt x="2967" y="2417"/>
                  </a:lnTo>
                  <a:lnTo>
                    <a:pt x="2890" y="2477"/>
                  </a:lnTo>
                  <a:lnTo>
                    <a:pt x="2787" y="2534"/>
                  </a:lnTo>
                  <a:lnTo>
                    <a:pt x="2726" y="2560"/>
                  </a:lnTo>
                  <a:lnTo>
                    <a:pt x="2659" y="2585"/>
                  </a:lnTo>
                  <a:lnTo>
                    <a:pt x="2587" y="2608"/>
                  </a:lnTo>
                  <a:lnTo>
                    <a:pt x="2510" y="2630"/>
                  </a:lnTo>
                  <a:lnTo>
                    <a:pt x="2427" y="2650"/>
                  </a:lnTo>
                  <a:lnTo>
                    <a:pt x="2341" y="2668"/>
                  </a:lnTo>
                  <a:lnTo>
                    <a:pt x="2249" y="2685"/>
                  </a:lnTo>
                  <a:lnTo>
                    <a:pt x="2154" y="2699"/>
                  </a:lnTo>
                  <a:lnTo>
                    <a:pt x="2055" y="2712"/>
                  </a:lnTo>
                  <a:lnTo>
                    <a:pt x="1953" y="2722"/>
                  </a:lnTo>
                  <a:lnTo>
                    <a:pt x="1848" y="2731"/>
                  </a:lnTo>
                  <a:lnTo>
                    <a:pt x="1739" y="2737"/>
                  </a:lnTo>
                  <a:lnTo>
                    <a:pt x="1629" y="2740"/>
                  </a:lnTo>
                  <a:lnTo>
                    <a:pt x="1515" y="2742"/>
                  </a:lnTo>
                  <a:close/>
                </a:path>
              </a:pathLst>
            </a:custGeom>
            <a:solidFill>
              <a:srgbClr val="FFF1CC"/>
            </a:solidFill>
            <a:ln w="9525">
              <a:solidFill>
                <a:srgbClr val="000000"/>
              </a:solidFill>
              <a:round/>
              <a:headEnd/>
              <a:tailEnd/>
            </a:ln>
          </p:spPr>
          <p:txBody>
            <a:bodyPr rot="0" vert="horz" wrap="square" lIns="91440" tIns="45720" rIns="91440" bIns="45720" anchor="t" anchorCtr="0" upright="1">
              <a:noAutofit/>
            </a:bodyPr>
            <a:lstStyle/>
            <a:p>
              <a:endParaRPr lang="en-US"/>
            </a:p>
          </p:txBody>
        </p:sp>
        <p:sp>
          <p:nvSpPr>
            <p:cNvPr id="29" name="AutoShape 10">
              <a:extLst>
                <a:ext uri="{FF2B5EF4-FFF2-40B4-BE49-F238E27FC236}">
                  <a16:creationId xmlns:a16="http://schemas.microsoft.com/office/drawing/2014/main" id="{C5C6BA78-965E-4ECF-B3B5-47CDDC0E1AA9}"/>
                </a:ext>
              </a:extLst>
            </p:cNvPr>
            <p:cNvSpPr>
              <a:spLocks/>
            </p:cNvSpPr>
            <p:nvPr/>
          </p:nvSpPr>
          <p:spPr bwMode="auto">
            <a:xfrm>
              <a:off x="20232" y="749"/>
              <a:ext cx="3031" cy="2742"/>
            </a:xfrm>
            <a:custGeom>
              <a:avLst/>
              <a:gdLst>
                <a:gd name="T0" fmla="+- 0 23259 20232"/>
                <a:gd name="T1" fmla="*/ T0 w 3031"/>
                <a:gd name="T2" fmla="+- 0 1240 749"/>
                <a:gd name="T3" fmla="*/ 1240 h 2742"/>
                <a:gd name="T4" fmla="+- 0 23199 20232"/>
                <a:gd name="T5" fmla="*/ T4 w 3031"/>
                <a:gd name="T6" fmla="+- 0 1338 749"/>
                <a:gd name="T7" fmla="*/ 1338 h 2742"/>
                <a:gd name="T8" fmla="+- 0 23073 20232"/>
                <a:gd name="T9" fmla="*/ T8 w 3031"/>
                <a:gd name="T10" fmla="+- 0 1428 749"/>
                <a:gd name="T11" fmla="*/ 1428 h 2742"/>
                <a:gd name="T12" fmla="+- 0 22891 20232"/>
                <a:gd name="T13" fmla="*/ T12 w 3031"/>
                <a:gd name="T14" fmla="+- 0 1506 749"/>
                <a:gd name="T15" fmla="*/ 1506 h 2742"/>
                <a:gd name="T16" fmla="+- 0 22659 20232"/>
                <a:gd name="T17" fmla="*/ T16 w 3031"/>
                <a:gd name="T18" fmla="+- 0 1571 749"/>
                <a:gd name="T19" fmla="*/ 1571 h 2742"/>
                <a:gd name="T20" fmla="+- 0 22386 20232"/>
                <a:gd name="T21" fmla="*/ T20 w 3031"/>
                <a:gd name="T22" fmla="+- 0 1621 749"/>
                <a:gd name="T23" fmla="*/ 1621 h 2742"/>
                <a:gd name="T24" fmla="+- 0 22080 20232"/>
                <a:gd name="T25" fmla="*/ T24 w 3031"/>
                <a:gd name="T26" fmla="+- 0 1652 749"/>
                <a:gd name="T27" fmla="*/ 1652 h 2742"/>
                <a:gd name="T28" fmla="+- 0 21747 20232"/>
                <a:gd name="T29" fmla="*/ T28 w 3031"/>
                <a:gd name="T30" fmla="+- 0 1663 749"/>
                <a:gd name="T31" fmla="*/ 1663 h 2742"/>
                <a:gd name="T32" fmla="+- 0 21415 20232"/>
                <a:gd name="T33" fmla="*/ T32 w 3031"/>
                <a:gd name="T34" fmla="+- 0 1652 749"/>
                <a:gd name="T35" fmla="*/ 1652 h 2742"/>
                <a:gd name="T36" fmla="+- 0 21109 20232"/>
                <a:gd name="T37" fmla="*/ T36 w 3031"/>
                <a:gd name="T38" fmla="+- 0 1621 749"/>
                <a:gd name="T39" fmla="*/ 1621 h 2742"/>
                <a:gd name="T40" fmla="+- 0 20836 20232"/>
                <a:gd name="T41" fmla="*/ T40 w 3031"/>
                <a:gd name="T42" fmla="+- 0 1571 749"/>
                <a:gd name="T43" fmla="*/ 1571 h 2742"/>
                <a:gd name="T44" fmla="+- 0 20604 20232"/>
                <a:gd name="T45" fmla="*/ T44 w 3031"/>
                <a:gd name="T46" fmla="+- 0 1506 749"/>
                <a:gd name="T47" fmla="*/ 1506 h 2742"/>
                <a:gd name="T48" fmla="+- 0 20421 20232"/>
                <a:gd name="T49" fmla="*/ T48 w 3031"/>
                <a:gd name="T50" fmla="+- 0 1428 749"/>
                <a:gd name="T51" fmla="*/ 1428 h 2742"/>
                <a:gd name="T52" fmla="+- 0 20296 20232"/>
                <a:gd name="T53" fmla="*/ T52 w 3031"/>
                <a:gd name="T54" fmla="+- 0 1338 749"/>
                <a:gd name="T55" fmla="*/ 1338 h 2742"/>
                <a:gd name="T56" fmla="+- 0 20236 20232"/>
                <a:gd name="T57" fmla="*/ T56 w 3031"/>
                <a:gd name="T58" fmla="+- 0 1240 749"/>
                <a:gd name="T59" fmla="*/ 1240 h 2742"/>
                <a:gd name="T60" fmla="+- 0 20232 20232"/>
                <a:gd name="T61" fmla="*/ T60 w 3031"/>
                <a:gd name="T62" fmla="+- 0 1206 749"/>
                <a:gd name="T63" fmla="*/ 1206 h 2742"/>
                <a:gd name="T64" fmla="+- 0 20269 20232"/>
                <a:gd name="T65" fmla="*/ T64 w 3031"/>
                <a:gd name="T66" fmla="+- 0 1106 749"/>
                <a:gd name="T67" fmla="*/ 1106 h 2742"/>
                <a:gd name="T68" fmla="+- 0 20373 20232"/>
                <a:gd name="T69" fmla="*/ T68 w 3031"/>
                <a:gd name="T70" fmla="+- 0 1014 749"/>
                <a:gd name="T71" fmla="*/ 1014 h 2742"/>
                <a:gd name="T72" fmla="+- 0 20537 20232"/>
                <a:gd name="T73" fmla="*/ T72 w 3031"/>
                <a:gd name="T74" fmla="+- 0 931 749"/>
                <a:gd name="T75" fmla="*/ 931 h 2742"/>
                <a:gd name="T76" fmla="+- 0 20753 20232"/>
                <a:gd name="T77" fmla="*/ T76 w 3031"/>
                <a:gd name="T78" fmla="+- 0 862 749"/>
                <a:gd name="T79" fmla="*/ 862 h 2742"/>
                <a:gd name="T80" fmla="+- 0 21013 20232"/>
                <a:gd name="T81" fmla="*/ T80 w 3031"/>
                <a:gd name="T82" fmla="+- 0 807 749"/>
                <a:gd name="T83" fmla="*/ 807 h 2742"/>
                <a:gd name="T84" fmla="+- 0 21310 20232"/>
                <a:gd name="T85" fmla="*/ T84 w 3031"/>
                <a:gd name="T86" fmla="+- 0 769 749"/>
                <a:gd name="T87" fmla="*/ 769 h 2742"/>
                <a:gd name="T88" fmla="+- 0 21634 20232"/>
                <a:gd name="T89" fmla="*/ T88 w 3031"/>
                <a:gd name="T90" fmla="+- 0 751 749"/>
                <a:gd name="T91" fmla="*/ 751 h 2742"/>
                <a:gd name="T92" fmla="+- 0 21971 20232"/>
                <a:gd name="T93" fmla="*/ T92 w 3031"/>
                <a:gd name="T94" fmla="+- 0 754 749"/>
                <a:gd name="T95" fmla="*/ 754 h 2742"/>
                <a:gd name="T96" fmla="+- 0 22287 20232"/>
                <a:gd name="T97" fmla="*/ T96 w 3031"/>
                <a:gd name="T98" fmla="+- 0 779 749"/>
                <a:gd name="T99" fmla="*/ 779 h 2742"/>
                <a:gd name="T100" fmla="+- 0 22573 20232"/>
                <a:gd name="T101" fmla="*/ T100 w 3031"/>
                <a:gd name="T102" fmla="+- 0 823 749"/>
                <a:gd name="T103" fmla="*/ 823 h 2742"/>
                <a:gd name="T104" fmla="+- 0 22819 20232"/>
                <a:gd name="T105" fmla="*/ T104 w 3031"/>
                <a:gd name="T106" fmla="+- 0 883 749"/>
                <a:gd name="T107" fmla="*/ 883 h 2742"/>
                <a:gd name="T108" fmla="+- 0 23019 20232"/>
                <a:gd name="T109" fmla="*/ T108 w 3031"/>
                <a:gd name="T110" fmla="+- 0 958 749"/>
                <a:gd name="T111" fmla="*/ 958 h 2742"/>
                <a:gd name="T112" fmla="+- 0 23164 20232"/>
                <a:gd name="T113" fmla="*/ T112 w 3031"/>
                <a:gd name="T114" fmla="+- 0 1044 749"/>
                <a:gd name="T115" fmla="*/ 1044 h 2742"/>
                <a:gd name="T116" fmla="+- 0 23246 20232"/>
                <a:gd name="T117" fmla="*/ T116 w 3031"/>
                <a:gd name="T118" fmla="+- 0 1139 749"/>
                <a:gd name="T119" fmla="*/ 1139 h 2742"/>
                <a:gd name="T120" fmla="+- 0 23263 20232"/>
                <a:gd name="T121" fmla="*/ T120 w 3031"/>
                <a:gd name="T122" fmla="+- 0 3034 749"/>
                <a:gd name="T123" fmla="*/ 3034 h 2742"/>
                <a:gd name="T124" fmla="+- 0 23226 20232"/>
                <a:gd name="T125" fmla="*/ T124 w 3031"/>
                <a:gd name="T126" fmla="+- 0 3134 749"/>
                <a:gd name="T127" fmla="*/ 3134 h 2742"/>
                <a:gd name="T128" fmla="+- 0 23122 20232"/>
                <a:gd name="T129" fmla="*/ T128 w 3031"/>
                <a:gd name="T130" fmla="+- 0 3226 749"/>
                <a:gd name="T131" fmla="*/ 3226 h 2742"/>
                <a:gd name="T132" fmla="+- 0 22958 20232"/>
                <a:gd name="T133" fmla="*/ T132 w 3031"/>
                <a:gd name="T134" fmla="+- 0 3309 749"/>
                <a:gd name="T135" fmla="*/ 3309 h 2742"/>
                <a:gd name="T136" fmla="+- 0 22742 20232"/>
                <a:gd name="T137" fmla="*/ T136 w 3031"/>
                <a:gd name="T138" fmla="+- 0 3379 749"/>
                <a:gd name="T139" fmla="*/ 3379 h 2742"/>
                <a:gd name="T140" fmla="+- 0 22481 20232"/>
                <a:gd name="T141" fmla="*/ T140 w 3031"/>
                <a:gd name="T142" fmla="+- 0 3434 749"/>
                <a:gd name="T143" fmla="*/ 3434 h 2742"/>
                <a:gd name="T144" fmla="+- 0 22185 20232"/>
                <a:gd name="T145" fmla="*/ T144 w 3031"/>
                <a:gd name="T146" fmla="+- 0 3471 749"/>
                <a:gd name="T147" fmla="*/ 3471 h 2742"/>
                <a:gd name="T148" fmla="+- 0 21861 20232"/>
                <a:gd name="T149" fmla="*/ T148 w 3031"/>
                <a:gd name="T150" fmla="+- 0 3489 749"/>
                <a:gd name="T151" fmla="*/ 3489 h 2742"/>
                <a:gd name="T152" fmla="+- 0 21524 20232"/>
                <a:gd name="T153" fmla="*/ T152 w 3031"/>
                <a:gd name="T154" fmla="+- 0 3486 749"/>
                <a:gd name="T155" fmla="*/ 3486 h 2742"/>
                <a:gd name="T156" fmla="+- 0 21207 20232"/>
                <a:gd name="T157" fmla="*/ T156 w 3031"/>
                <a:gd name="T158" fmla="+- 0 3461 749"/>
                <a:gd name="T159" fmla="*/ 3461 h 2742"/>
                <a:gd name="T160" fmla="+- 0 20922 20232"/>
                <a:gd name="T161" fmla="*/ T160 w 3031"/>
                <a:gd name="T162" fmla="+- 0 3417 749"/>
                <a:gd name="T163" fmla="*/ 3417 h 2742"/>
                <a:gd name="T164" fmla="+- 0 20676 20232"/>
                <a:gd name="T165" fmla="*/ T164 w 3031"/>
                <a:gd name="T166" fmla="+- 0 3357 749"/>
                <a:gd name="T167" fmla="*/ 3357 h 2742"/>
                <a:gd name="T168" fmla="+- 0 20476 20232"/>
                <a:gd name="T169" fmla="*/ T168 w 3031"/>
                <a:gd name="T170" fmla="+- 0 3283 749"/>
                <a:gd name="T171" fmla="*/ 3283 h 2742"/>
                <a:gd name="T172" fmla="+- 0 20331 20232"/>
                <a:gd name="T173" fmla="*/ T172 w 3031"/>
                <a:gd name="T174" fmla="+- 0 3197 749"/>
                <a:gd name="T175" fmla="*/ 3197 h 2742"/>
                <a:gd name="T176" fmla="+- 0 20249 20232"/>
                <a:gd name="T177" fmla="*/ T176 w 3031"/>
                <a:gd name="T178" fmla="+- 0 3101 749"/>
                <a:gd name="T179" fmla="*/ 3101 h 2742"/>
                <a:gd name="T180" fmla="+- 0 20232 20232"/>
                <a:gd name="T181" fmla="*/ T180 w 3031"/>
                <a:gd name="T182" fmla="+- 0 1206 749"/>
                <a:gd name="T183" fmla="*/ 1206 h 274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Lst>
              <a:rect l="0" t="0" r="r" b="b"/>
              <a:pathLst>
                <a:path w="3031" h="2742">
                  <a:moveTo>
                    <a:pt x="3031" y="457"/>
                  </a:moveTo>
                  <a:lnTo>
                    <a:pt x="3031" y="457"/>
                  </a:lnTo>
                  <a:lnTo>
                    <a:pt x="3027" y="491"/>
                  </a:lnTo>
                  <a:lnTo>
                    <a:pt x="3014" y="525"/>
                  </a:lnTo>
                  <a:lnTo>
                    <a:pt x="2994" y="558"/>
                  </a:lnTo>
                  <a:lnTo>
                    <a:pt x="2967" y="589"/>
                  </a:lnTo>
                  <a:lnTo>
                    <a:pt x="2932" y="620"/>
                  </a:lnTo>
                  <a:lnTo>
                    <a:pt x="2890" y="650"/>
                  </a:lnTo>
                  <a:lnTo>
                    <a:pt x="2841" y="679"/>
                  </a:lnTo>
                  <a:lnTo>
                    <a:pt x="2787" y="706"/>
                  </a:lnTo>
                  <a:lnTo>
                    <a:pt x="2726" y="732"/>
                  </a:lnTo>
                  <a:lnTo>
                    <a:pt x="2659" y="757"/>
                  </a:lnTo>
                  <a:lnTo>
                    <a:pt x="2587" y="780"/>
                  </a:lnTo>
                  <a:lnTo>
                    <a:pt x="2510" y="802"/>
                  </a:lnTo>
                  <a:lnTo>
                    <a:pt x="2427" y="822"/>
                  </a:lnTo>
                  <a:lnTo>
                    <a:pt x="2341" y="841"/>
                  </a:lnTo>
                  <a:lnTo>
                    <a:pt x="2249" y="857"/>
                  </a:lnTo>
                  <a:lnTo>
                    <a:pt x="2154" y="872"/>
                  </a:lnTo>
                  <a:lnTo>
                    <a:pt x="2055" y="884"/>
                  </a:lnTo>
                  <a:lnTo>
                    <a:pt x="1953" y="895"/>
                  </a:lnTo>
                  <a:lnTo>
                    <a:pt x="1848" y="903"/>
                  </a:lnTo>
                  <a:lnTo>
                    <a:pt x="1739" y="909"/>
                  </a:lnTo>
                  <a:lnTo>
                    <a:pt x="1629" y="913"/>
                  </a:lnTo>
                  <a:lnTo>
                    <a:pt x="1515" y="914"/>
                  </a:lnTo>
                  <a:lnTo>
                    <a:pt x="1402" y="913"/>
                  </a:lnTo>
                  <a:lnTo>
                    <a:pt x="1292" y="909"/>
                  </a:lnTo>
                  <a:lnTo>
                    <a:pt x="1183" y="903"/>
                  </a:lnTo>
                  <a:lnTo>
                    <a:pt x="1078" y="895"/>
                  </a:lnTo>
                  <a:lnTo>
                    <a:pt x="975" y="884"/>
                  </a:lnTo>
                  <a:lnTo>
                    <a:pt x="877" y="872"/>
                  </a:lnTo>
                  <a:lnTo>
                    <a:pt x="781" y="857"/>
                  </a:lnTo>
                  <a:lnTo>
                    <a:pt x="690" y="841"/>
                  </a:lnTo>
                  <a:lnTo>
                    <a:pt x="604" y="822"/>
                  </a:lnTo>
                  <a:lnTo>
                    <a:pt x="521" y="802"/>
                  </a:lnTo>
                  <a:lnTo>
                    <a:pt x="444" y="780"/>
                  </a:lnTo>
                  <a:lnTo>
                    <a:pt x="372" y="757"/>
                  </a:lnTo>
                  <a:lnTo>
                    <a:pt x="305" y="732"/>
                  </a:lnTo>
                  <a:lnTo>
                    <a:pt x="244" y="706"/>
                  </a:lnTo>
                  <a:lnTo>
                    <a:pt x="189" y="679"/>
                  </a:lnTo>
                  <a:lnTo>
                    <a:pt x="141" y="650"/>
                  </a:lnTo>
                  <a:lnTo>
                    <a:pt x="99" y="620"/>
                  </a:lnTo>
                  <a:lnTo>
                    <a:pt x="64" y="589"/>
                  </a:lnTo>
                  <a:lnTo>
                    <a:pt x="37" y="558"/>
                  </a:lnTo>
                  <a:lnTo>
                    <a:pt x="17" y="525"/>
                  </a:lnTo>
                  <a:lnTo>
                    <a:pt x="4" y="491"/>
                  </a:lnTo>
                  <a:lnTo>
                    <a:pt x="0" y="457"/>
                  </a:lnTo>
                  <a:moveTo>
                    <a:pt x="0" y="457"/>
                  </a:moveTo>
                  <a:lnTo>
                    <a:pt x="0" y="457"/>
                  </a:lnTo>
                  <a:lnTo>
                    <a:pt x="4" y="423"/>
                  </a:lnTo>
                  <a:lnTo>
                    <a:pt x="17" y="390"/>
                  </a:lnTo>
                  <a:lnTo>
                    <a:pt x="37" y="357"/>
                  </a:lnTo>
                  <a:lnTo>
                    <a:pt x="64" y="325"/>
                  </a:lnTo>
                  <a:lnTo>
                    <a:pt x="99" y="295"/>
                  </a:lnTo>
                  <a:lnTo>
                    <a:pt x="141" y="265"/>
                  </a:lnTo>
                  <a:lnTo>
                    <a:pt x="189" y="236"/>
                  </a:lnTo>
                  <a:lnTo>
                    <a:pt x="244" y="209"/>
                  </a:lnTo>
                  <a:lnTo>
                    <a:pt x="305" y="182"/>
                  </a:lnTo>
                  <a:lnTo>
                    <a:pt x="372" y="158"/>
                  </a:lnTo>
                  <a:lnTo>
                    <a:pt x="444" y="134"/>
                  </a:lnTo>
                  <a:lnTo>
                    <a:pt x="521" y="113"/>
                  </a:lnTo>
                  <a:lnTo>
                    <a:pt x="604" y="92"/>
                  </a:lnTo>
                  <a:lnTo>
                    <a:pt x="690" y="74"/>
                  </a:lnTo>
                  <a:lnTo>
                    <a:pt x="781" y="58"/>
                  </a:lnTo>
                  <a:lnTo>
                    <a:pt x="877" y="43"/>
                  </a:lnTo>
                  <a:lnTo>
                    <a:pt x="975" y="30"/>
                  </a:lnTo>
                  <a:lnTo>
                    <a:pt x="1078" y="20"/>
                  </a:lnTo>
                  <a:lnTo>
                    <a:pt x="1183" y="12"/>
                  </a:lnTo>
                  <a:lnTo>
                    <a:pt x="1292" y="5"/>
                  </a:lnTo>
                  <a:lnTo>
                    <a:pt x="1402" y="2"/>
                  </a:lnTo>
                  <a:lnTo>
                    <a:pt x="1515" y="0"/>
                  </a:lnTo>
                  <a:lnTo>
                    <a:pt x="1629" y="2"/>
                  </a:lnTo>
                  <a:lnTo>
                    <a:pt x="1739" y="5"/>
                  </a:lnTo>
                  <a:lnTo>
                    <a:pt x="1848" y="12"/>
                  </a:lnTo>
                  <a:lnTo>
                    <a:pt x="1953" y="20"/>
                  </a:lnTo>
                  <a:lnTo>
                    <a:pt x="2055" y="30"/>
                  </a:lnTo>
                  <a:lnTo>
                    <a:pt x="2154" y="43"/>
                  </a:lnTo>
                  <a:lnTo>
                    <a:pt x="2249" y="58"/>
                  </a:lnTo>
                  <a:lnTo>
                    <a:pt x="2341" y="74"/>
                  </a:lnTo>
                  <a:lnTo>
                    <a:pt x="2427" y="92"/>
                  </a:lnTo>
                  <a:lnTo>
                    <a:pt x="2510" y="113"/>
                  </a:lnTo>
                  <a:lnTo>
                    <a:pt x="2587" y="134"/>
                  </a:lnTo>
                  <a:lnTo>
                    <a:pt x="2659" y="158"/>
                  </a:lnTo>
                  <a:lnTo>
                    <a:pt x="2726" y="182"/>
                  </a:lnTo>
                  <a:lnTo>
                    <a:pt x="2787" y="209"/>
                  </a:lnTo>
                  <a:lnTo>
                    <a:pt x="2841" y="236"/>
                  </a:lnTo>
                  <a:lnTo>
                    <a:pt x="2890" y="265"/>
                  </a:lnTo>
                  <a:lnTo>
                    <a:pt x="2932" y="295"/>
                  </a:lnTo>
                  <a:lnTo>
                    <a:pt x="2967" y="325"/>
                  </a:lnTo>
                  <a:lnTo>
                    <a:pt x="2994" y="357"/>
                  </a:lnTo>
                  <a:lnTo>
                    <a:pt x="3014" y="390"/>
                  </a:lnTo>
                  <a:lnTo>
                    <a:pt x="3027" y="423"/>
                  </a:lnTo>
                  <a:lnTo>
                    <a:pt x="3031" y="457"/>
                  </a:lnTo>
                  <a:lnTo>
                    <a:pt x="3031" y="2285"/>
                  </a:lnTo>
                  <a:lnTo>
                    <a:pt x="3027" y="2319"/>
                  </a:lnTo>
                  <a:lnTo>
                    <a:pt x="3014" y="2352"/>
                  </a:lnTo>
                  <a:lnTo>
                    <a:pt x="2994" y="2385"/>
                  </a:lnTo>
                  <a:lnTo>
                    <a:pt x="2967" y="2417"/>
                  </a:lnTo>
                  <a:lnTo>
                    <a:pt x="2932" y="2448"/>
                  </a:lnTo>
                  <a:lnTo>
                    <a:pt x="2890" y="2477"/>
                  </a:lnTo>
                  <a:lnTo>
                    <a:pt x="2841" y="2506"/>
                  </a:lnTo>
                  <a:lnTo>
                    <a:pt x="2787" y="2534"/>
                  </a:lnTo>
                  <a:lnTo>
                    <a:pt x="2726" y="2560"/>
                  </a:lnTo>
                  <a:lnTo>
                    <a:pt x="2659" y="2585"/>
                  </a:lnTo>
                  <a:lnTo>
                    <a:pt x="2587" y="2608"/>
                  </a:lnTo>
                  <a:lnTo>
                    <a:pt x="2510" y="2630"/>
                  </a:lnTo>
                  <a:lnTo>
                    <a:pt x="2427" y="2650"/>
                  </a:lnTo>
                  <a:lnTo>
                    <a:pt x="2341" y="2668"/>
                  </a:lnTo>
                  <a:lnTo>
                    <a:pt x="2249" y="2685"/>
                  </a:lnTo>
                  <a:lnTo>
                    <a:pt x="2154" y="2699"/>
                  </a:lnTo>
                  <a:lnTo>
                    <a:pt x="2055" y="2712"/>
                  </a:lnTo>
                  <a:lnTo>
                    <a:pt x="1953" y="2722"/>
                  </a:lnTo>
                  <a:lnTo>
                    <a:pt x="1848" y="2731"/>
                  </a:lnTo>
                  <a:lnTo>
                    <a:pt x="1739" y="2737"/>
                  </a:lnTo>
                  <a:lnTo>
                    <a:pt x="1629" y="2740"/>
                  </a:lnTo>
                  <a:lnTo>
                    <a:pt x="1515" y="2742"/>
                  </a:lnTo>
                  <a:lnTo>
                    <a:pt x="1402" y="2740"/>
                  </a:lnTo>
                  <a:lnTo>
                    <a:pt x="1292" y="2737"/>
                  </a:lnTo>
                  <a:lnTo>
                    <a:pt x="1183" y="2731"/>
                  </a:lnTo>
                  <a:lnTo>
                    <a:pt x="1078" y="2722"/>
                  </a:lnTo>
                  <a:lnTo>
                    <a:pt x="975" y="2712"/>
                  </a:lnTo>
                  <a:lnTo>
                    <a:pt x="877" y="2699"/>
                  </a:lnTo>
                  <a:lnTo>
                    <a:pt x="781" y="2685"/>
                  </a:lnTo>
                  <a:lnTo>
                    <a:pt x="690" y="2668"/>
                  </a:lnTo>
                  <a:lnTo>
                    <a:pt x="604" y="2650"/>
                  </a:lnTo>
                  <a:lnTo>
                    <a:pt x="521" y="2630"/>
                  </a:lnTo>
                  <a:lnTo>
                    <a:pt x="444" y="2608"/>
                  </a:lnTo>
                  <a:lnTo>
                    <a:pt x="372" y="2585"/>
                  </a:lnTo>
                  <a:lnTo>
                    <a:pt x="305" y="2560"/>
                  </a:lnTo>
                  <a:lnTo>
                    <a:pt x="244" y="2534"/>
                  </a:lnTo>
                  <a:lnTo>
                    <a:pt x="189" y="2506"/>
                  </a:lnTo>
                  <a:lnTo>
                    <a:pt x="141" y="2477"/>
                  </a:lnTo>
                  <a:lnTo>
                    <a:pt x="99" y="2448"/>
                  </a:lnTo>
                  <a:lnTo>
                    <a:pt x="64" y="2417"/>
                  </a:lnTo>
                  <a:lnTo>
                    <a:pt x="37" y="2385"/>
                  </a:lnTo>
                  <a:lnTo>
                    <a:pt x="17" y="2352"/>
                  </a:lnTo>
                  <a:lnTo>
                    <a:pt x="4" y="2319"/>
                  </a:lnTo>
                  <a:lnTo>
                    <a:pt x="0" y="2285"/>
                  </a:lnTo>
                  <a:lnTo>
                    <a:pt x="0" y="457"/>
                  </a:lnTo>
                  <a:close/>
                </a:path>
              </a:pathLst>
            </a:custGeom>
            <a:noFill/>
            <a:ln w="28575">
              <a:solidFill>
                <a:srgbClr val="7030A0"/>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grpSp>
      <p:sp>
        <p:nvSpPr>
          <p:cNvPr id="30" name="Text Box 2">
            <a:extLst>
              <a:ext uri="{FF2B5EF4-FFF2-40B4-BE49-F238E27FC236}">
                <a16:creationId xmlns:a16="http://schemas.microsoft.com/office/drawing/2014/main" id="{7437D53B-22F8-4583-828C-CD5C44CA1A84}"/>
              </a:ext>
            </a:extLst>
          </p:cNvPr>
          <p:cNvSpPr txBox="1">
            <a:spLocks noChangeArrowheads="1"/>
          </p:cNvSpPr>
          <p:nvPr/>
        </p:nvSpPr>
        <p:spPr bwMode="auto">
          <a:xfrm>
            <a:off x="9285697" y="3405169"/>
            <a:ext cx="1335641" cy="50103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434343"/>
                </a:solidFill>
                <a:effectLst/>
                <a:latin typeface="Arial" panose="020B0604020202020204" pitchFamily="34" charset="0"/>
                <a:ea typeface="Microsoft Sans Serif" panose="020B0604020202020204" pitchFamily="34" charset="0"/>
                <a:cs typeface="Arial" panose="020B0604020202020204" pitchFamily="34" charset="0"/>
              </a:rPr>
              <a:t>Data Warehouse</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31" name="Text Box 3">
            <a:extLst>
              <a:ext uri="{FF2B5EF4-FFF2-40B4-BE49-F238E27FC236}">
                <a16:creationId xmlns:a16="http://schemas.microsoft.com/office/drawing/2014/main" id="{46BA7338-D477-4C0A-9265-298E14058FC8}"/>
              </a:ext>
            </a:extLst>
          </p:cNvPr>
          <p:cNvSpPr txBox="1">
            <a:spLocks noChangeArrowheads="1"/>
          </p:cNvSpPr>
          <p:nvPr/>
        </p:nvSpPr>
        <p:spPr bwMode="auto">
          <a:xfrm>
            <a:off x="6152004" y="4375906"/>
            <a:ext cx="2227323" cy="1153544"/>
          </a:xfrm>
          <a:prstGeom prst="rect">
            <a:avLst/>
          </a:prstGeom>
          <a:noFill/>
          <a:ln w="9525">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7E00FF"/>
                </a:solidFill>
                <a:effectLst/>
                <a:latin typeface="Arial" panose="020B0604020202020204" pitchFamily="34" charset="0"/>
                <a:ea typeface="Microsoft Sans Serif" panose="020B0604020202020204" pitchFamily="34" charset="0"/>
                <a:cs typeface="Arial" panose="020B0604020202020204" pitchFamily="34" charset="0"/>
              </a:rPr>
              <a:t>What are the key</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7E00FF"/>
                </a:solidFill>
                <a:effectLst/>
                <a:latin typeface="Arial" panose="020B0604020202020204" pitchFamily="34" charset="0"/>
                <a:ea typeface="Microsoft Sans Serif" panose="020B0604020202020204" pitchFamily="34" charset="0"/>
                <a:cs typeface="Arial" panose="020B0604020202020204" pitchFamily="34" charset="0"/>
              </a:rPr>
              <a:t>considerations when deciding between data warehouse options?</a:t>
            </a:r>
          </a:p>
        </p:txBody>
      </p:sp>
    </p:spTree>
    <p:extLst>
      <p:ext uri="{BB962C8B-B14F-4D97-AF65-F5344CB8AC3E}">
        <p14:creationId xmlns:p14="http://schemas.microsoft.com/office/powerpoint/2010/main" val="330382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33D6B-6D0D-4F52-BB56-83A3DC107465}"/>
              </a:ext>
            </a:extLst>
          </p:cNvPr>
          <p:cNvSpPr>
            <a:spLocks noGrp="1"/>
          </p:cNvSpPr>
          <p:nvPr>
            <p:ph type="title"/>
          </p:nvPr>
        </p:nvSpPr>
        <p:spPr/>
        <p:txBody>
          <a:bodyPr/>
          <a:lstStyle/>
          <a:p>
            <a:r>
              <a:rPr lang="en-US" dirty="0"/>
              <a:t>Data Warehouses</a:t>
            </a:r>
          </a:p>
        </p:txBody>
      </p:sp>
      <p:sp>
        <p:nvSpPr>
          <p:cNvPr id="3" name="Text Placeholder 2">
            <a:extLst>
              <a:ext uri="{FF2B5EF4-FFF2-40B4-BE49-F238E27FC236}">
                <a16:creationId xmlns:a16="http://schemas.microsoft.com/office/drawing/2014/main" id="{24BE43D1-E547-4D6D-B583-A5D66B6F8CC2}"/>
              </a:ext>
            </a:extLst>
          </p:cNvPr>
          <p:cNvSpPr>
            <a:spLocks noGrp="1"/>
          </p:cNvSpPr>
          <p:nvPr>
            <p:ph type="body" sz="quarter" idx="11"/>
          </p:nvPr>
        </p:nvSpPr>
        <p:spPr>
          <a:xfrm>
            <a:off x="373063" y="1212350"/>
            <a:ext cx="11437937" cy="5208663"/>
          </a:xfrm>
        </p:spPr>
        <p:txBody>
          <a:bodyPr/>
          <a:lstStyle/>
          <a:p>
            <a:r>
              <a:rPr lang="en-US" b="1" dirty="0"/>
              <a:t>Considerations when choosing a data warehouse include:</a:t>
            </a:r>
          </a:p>
          <a:p>
            <a:endParaRPr lang="en-US" b="1" dirty="0"/>
          </a:p>
          <a:p>
            <a:pPr marL="285750" indent="-285750">
              <a:buFont typeface="Arial" panose="020B0604020202020204" pitchFamily="34" charset="0"/>
              <a:buChar char="•"/>
            </a:pPr>
            <a:r>
              <a:rPr lang="en-US" dirty="0"/>
              <a:t>Can it serve as a sink for both batch and streaming data pipelines?</a:t>
            </a:r>
          </a:p>
          <a:p>
            <a:pPr marL="285750" indent="-285750">
              <a:buFont typeface="Arial" panose="020B0604020202020204" pitchFamily="34" charset="0"/>
              <a:buChar char="•"/>
            </a:pPr>
            <a:r>
              <a:rPr lang="en-US" dirty="0"/>
              <a:t>Can the data warehouse scale to meet my needs?</a:t>
            </a:r>
          </a:p>
          <a:p>
            <a:pPr marL="285750" indent="-285750">
              <a:buFont typeface="Arial" panose="020B0604020202020204" pitchFamily="34" charset="0"/>
              <a:buChar char="•"/>
            </a:pPr>
            <a:r>
              <a:rPr lang="en-US" dirty="0"/>
              <a:t>How is the data organized, cataloged, and access controlled?</a:t>
            </a:r>
          </a:p>
          <a:p>
            <a:pPr marL="285750" indent="-285750">
              <a:buFont typeface="Arial" panose="020B0604020202020204" pitchFamily="34" charset="0"/>
              <a:buChar char="•"/>
            </a:pPr>
            <a:r>
              <a:rPr lang="en-US" dirty="0"/>
              <a:t>Is the warehouse designed for performance?</a:t>
            </a:r>
          </a:p>
          <a:p>
            <a:pPr marL="285750" indent="-285750">
              <a:buFont typeface="Arial" panose="020B0604020202020204" pitchFamily="34" charset="0"/>
              <a:buChar char="•"/>
            </a:pPr>
            <a:r>
              <a:rPr lang="en-US" dirty="0"/>
              <a:t>What level of maintenance is required by our engineering team? </a:t>
            </a:r>
          </a:p>
          <a:p>
            <a:pPr marL="285750" indent="-285750">
              <a:buFont typeface="Arial" panose="020B0604020202020204" pitchFamily="34" charset="0"/>
              <a:buChar char="•"/>
            </a:pPr>
            <a:endParaRPr lang="en-US" dirty="0"/>
          </a:p>
        </p:txBody>
      </p:sp>
      <p:sp>
        <p:nvSpPr>
          <p:cNvPr id="5" name="Slide Number Placeholder 4">
            <a:extLst>
              <a:ext uri="{FF2B5EF4-FFF2-40B4-BE49-F238E27FC236}">
                <a16:creationId xmlns:a16="http://schemas.microsoft.com/office/drawing/2014/main" id="{A61D2A2F-76D9-4AC9-A7EC-DEB511458EAB}"/>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23</a:t>
            </a:fld>
            <a:endParaRPr lang="en-US"/>
          </a:p>
        </p:txBody>
      </p:sp>
      <p:grpSp>
        <p:nvGrpSpPr>
          <p:cNvPr id="6" name="Group 5">
            <a:extLst>
              <a:ext uri="{FF2B5EF4-FFF2-40B4-BE49-F238E27FC236}">
                <a16:creationId xmlns:a16="http://schemas.microsoft.com/office/drawing/2014/main" id="{053583BF-511F-414B-A3E3-B633CF41B906}"/>
              </a:ext>
            </a:extLst>
          </p:cNvPr>
          <p:cNvGrpSpPr>
            <a:grpSpLocks/>
          </p:cNvGrpSpPr>
          <p:nvPr/>
        </p:nvGrpSpPr>
        <p:grpSpPr bwMode="auto">
          <a:xfrm>
            <a:off x="9383302" y="2332654"/>
            <a:ext cx="1723062" cy="1741482"/>
            <a:chOff x="20232" y="749"/>
            <a:chExt cx="3031" cy="2742"/>
          </a:xfrm>
        </p:grpSpPr>
        <p:sp>
          <p:nvSpPr>
            <p:cNvPr id="7" name="Freeform 9">
              <a:extLst>
                <a:ext uri="{FF2B5EF4-FFF2-40B4-BE49-F238E27FC236}">
                  <a16:creationId xmlns:a16="http://schemas.microsoft.com/office/drawing/2014/main" id="{5095FE5E-DEF5-48DE-8B31-E2DF833B5EFB}"/>
                </a:ext>
              </a:extLst>
            </p:cNvPr>
            <p:cNvSpPr>
              <a:spLocks/>
            </p:cNvSpPr>
            <p:nvPr/>
          </p:nvSpPr>
          <p:spPr bwMode="auto">
            <a:xfrm>
              <a:off x="20232" y="749"/>
              <a:ext cx="3031" cy="2717"/>
            </a:xfrm>
            <a:custGeom>
              <a:avLst/>
              <a:gdLst>
                <a:gd name="T0" fmla="+- 0 21634 20232"/>
                <a:gd name="T1" fmla="*/ T0 w 3031"/>
                <a:gd name="T2" fmla="+- 0 3489 749"/>
                <a:gd name="T3" fmla="*/ 3489 h 2742"/>
                <a:gd name="T4" fmla="+- 0 21415 20232"/>
                <a:gd name="T5" fmla="*/ T4 w 3031"/>
                <a:gd name="T6" fmla="+- 0 3480 749"/>
                <a:gd name="T7" fmla="*/ 3480 h 2742"/>
                <a:gd name="T8" fmla="+- 0 21207 20232"/>
                <a:gd name="T9" fmla="*/ T8 w 3031"/>
                <a:gd name="T10" fmla="+- 0 3461 749"/>
                <a:gd name="T11" fmla="*/ 3461 h 2742"/>
                <a:gd name="T12" fmla="+- 0 21013 20232"/>
                <a:gd name="T13" fmla="*/ T12 w 3031"/>
                <a:gd name="T14" fmla="+- 0 3434 749"/>
                <a:gd name="T15" fmla="*/ 3434 h 2742"/>
                <a:gd name="T16" fmla="+- 0 20836 20232"/>
                <a:gd name="T17" fmla="*/ T16 w 3031"/>
                <a:gd name="T18" fmla="+- 0 3399 749"/>
                <a:gd name="T19" fmla="*/ 3399 h 2742"/>
                <a:gd name="T20" fmla="+- 0 20676 20232"/>
                <a:gd name="T21" fmla="*/ T20 w 3031"/>
                <a:gd name="T22" fmla="+- 0 3357 749"/>
                <a:gd name="T23" fmla="*/ 3357 h 2742"/>
                <a:gd name="T24" fmla="+- 0 20537 20232"/>
                <a:gd name="T25" fmla="*/ T24 w 3031"/>
                <a:gd name="T26" fmla="+- 0 3309 749"/>
                <a:gd name="T27" fmla="*/ 3309 h 2742"/>
                <a:gd name="T28" fmla="+- 0 20421 20232"/>
                <a:gd name="T29" fmla="*/ T28 w 3031"/>
                <a:gd name="T30" fmla="+- 0 3255 749"/>
                <a:gd name="T31" fmla="*/ 3255 h 2742"/>
                <a:gd name="T32" fmla="+- 0 20269 20232"/>
                <a:gd name="T33" fmla="*/ T32 w 3031"/>
                <a:gd name="T34" fmla="+- 0 3134 749"/>
                <a:gd name="T35" fmla="*/ 3134 h 2742"/>
                <a:gd name="T36" fmla="+- 0 20232 20232"/>
                <a:gd name="T37" fmla="*/ T36 w 3031"/>
                <a:gd name="T38" fmla="+- 0 3034 749"/>
                <a:gd name="T39" fmla="*/ 3034 h 2742"/>
                <a:gd name="T40" fmla="+- 0 20249 20232"/>
                <a:gd name="T41" fmla="*/ T40 w 3031"/>
                <a:gd name="T42" fmla="+- 0 1139 749"/>
                <a:gd name="T43" fmla="*/ 1139 h 2742"/>
                <a:gd name="T44" fmla="+- 0 20373 20232"/>
                <a:gd name="T45" fmla="*/ T44 w 3031"/>
                <a:gd name="T46" fmla="+- 0 1014 749"/>
                <a:gd name="T47" fmla="*/ 1014 h 2742"/>
                <a:gd name="T48" fmla="+- 0 20537 20232"/>
                <a:gd name="T49" fmla="*/ T48 w 3031"/>
                <a:gd name="T50" fmla="+- 0 931 749"/>
                <a:gd name="T51" fmla="*/ 931 h 2742"/>
                <a:gd name="T52" fmla="+- 0 20676 20232"/>
                <a:gd name="T53" fmla="*/ T52 w 3031"/>
                <a:gd name="T54" fmla="+- 0 883 749"/>
                <a:gd name="T55" fmla="*/ 883 h 2742"/>
                <a:gd name="T56" fmla="+- 0 20836 20232"/>
                <a:gd name="T57" fmla="*/ T56 w 3031"/>
                <a:gd name="T58" fmla="+- 0 841 749"/>
                <a:gd name="T59" fmla="*/ 841 h 2742"/>
                <a:gd name="T60" fmla="+- 0 21013 20232"/>
                <a:gd name="T61" fmla="*/ T60 w 3031"/>
                <a:gd name="T62" fmla="+- 0 807 749"/>
                <a:gd name="T63" fmla="*/ 807 h 2742"/>
                <a:gd name="T64" fmla="+- 0 21207 20232"/>
                <a:gd name="T65" fmla="*/ T64 w 3031"/>
                <a:gd name="T66" fmla="+- 0 779 749"/>
                <a:gd name="T67" fmla="*/ 779 h 2742"/>
                <a:gd name="T68" fmla="+- 0 21415 20232"/>
                <a:gd name="T69" fmla="*/ T68 w 3031"/>
                <a:gd name="T70" fmla="+- 0 761 749"/>
                <a:gd name="T71" fmla="*/ 761 h 2742"/>
                <a:gd name="T72" fmla="+- 0 21634 20232"/>
                <a:gd name="T73" fmla="*/ T72 w 3031"/>
                <a:gd name="T74" fmla="+- 0 751 749"/>
                <a:gd name="T75" fmla="*/ 751 h 2742"/>
                <a:gd name="T76" fmla="+- 0 21861 20232"/>
                <a:gd name="T77" fmla="*/ T76 w 3031"/>
                <a:gd name="T78" fmla="+- 0 751 749"/>
                <a:gd name="T79" fmla="*/ 751 h 2742"/>
                <a:gd name="T80" fmla="+- 0 22080 20232"/>
                <a:gd name="T81" fmla="*/ T80 w 3031"/>
                <a:gd name="T82" fmla="+- 0 761 749"/>
                <a:gd name="T83" fmla="*/ 761 h 2742"/>
                <a:gd name="T84" fmla="+- 0 22287 20232"/>
                <a:gd name="T85" fmla="*/ T84 w 3031"/>
                <a:gd name="T86" fmla="+- 0 779 749"/>
                <a:gd name="T87" fmla="*/ 779 h 2742"/>
                <a:gd name="T88" fmla="+- 0 22481 20232"/>
                <a:gd name="T89" fmla="*/ T88 w 3031"/>
                <a:gd name="T90" fmla="+- 0 807 749"/>
                <a:gd name="T91" fmla="*/ 807 h 2742"/>
                <a:gd name="T92" fmla="+- 0 22659 20232"/>
                <a:gd name="T93" fmla="*/ T92 w 3031"/>
                <a:gd name="T94" fmla="+- 0 841 749"/>
                <a:gd name="T95" fmla="*/ 841 h 2742"/>
                <a:gd name="T96" fmla="+- 0 22819 20232"/>
                <a:gd name="T97" fmla="*/ T96 w 3031"/>
                <a:gd name="T98" fmla="+- 0 883 749"/>
                <a:gd name="T99" fmla="*/ 883 h 2742"/>
                <a:gd name="T100" fmla="+- 0 22958 20232"/>
                <a:gd name="T101" fmla="*/ T100 w 3031"/>
                <a:gd name="T102" fmla="+- 0 931 749"/>
                <a:gd name="T103" fmla="*/ 931 h 2742"/>
                <a:gd name="T104" fmla="+- 0 23073 20232"/>
                <a:gd name="T105" fmla="*/ T104 w 3031"/>
                <a:gd name="T106" fmla="+- 0 985 749"/>
                <a:gd name="T107" fmla="*/ 985 h 2742"/>
                <a:gd name="T108" fmla="+- 0 23226 20232"/>
                <a:gd name="T109" fmla="*/ T108 w 3031"/>
                <a:gd name="T110" fmla="+- 0 1106 749"/>
                <a:gd name="T111" fmla="*/ 1106 h 2742"/>
                <a:gd name="T112" fmla="+- 0 23263 20232"/>
                <a:gd name="T113" fmla="*/ T112 w 3031"/>
                <a:gd name="T114" fmla="+- 0 1206 749"/>
                <a:gd name="T115" fmla="*/ 1206 h 2742"/>
                <a:gd name="T116" fmla="+- 0 23246 20232"/>
                <a:gd name="T117" fmla="*/ T116 w 3031"/>
                <a:gd name="T118" fmla="+- 0 3101 749"/>
                <a:gd name="T119" fmla="*/ 3101 h 2742"/>
                <a:gd name="T120" fmla="+- 0 23122 20232"/>
                <a:gd name="T121" fmla="*/ T120 w 3031"/>
                <a:gd name="T122" fmla="+- 0 3226 749"/>
                <a:gd name="T123" fmla="*/ 3226 h 2742"/>
                <a:gd name="T124" fmla="+- 0 22958 20232"/>
                <a:gd name="T125" fmla="*/ T124 w 3031"/>
                <a:gd name="T126" fmla="+- 0 3309 749"/>
                <a:gd name="T127" fmla="*/ 3309 h 2742"/>
                <a:gd name="T128" fmla="+- 0 22819 20232"/>
                <a:gd name="T129" fmla="*/ T128 w 3031"/>
                <a:gd name="T130" fmla="+- 0 3357 749"/>
                <a:gd name="T131" fmla="*/ 3357 h 2742"/>
                <a:gd name="T132" fmla="+- 0 22659 20232"/>
                <a:gd name="T133" fmla="*/ T132 w 3031"/>
                <a:gd name="T134" fmla="+- 0 3399 749"/>
                <a:gd name="T135" fmla="*/ 3399 h 2742"/>
                <a:gd name="T136" fmla="+- 0 22481 20232"/>
                <a:gd name="T137" fmla="*/ T136 w 3031"/>
                <a:gd name="T138" fmla="+- 0 3434 749"/>
                <a:gd name="T139" fmla="*/ 3434 h 2742"/>
                <a:gd name="T140" fmla="+- 0 22287 20232"/>
                <a:gd name="T141" fmla="*/ T140 w 3031"/>
                <a:gd name="T142" fmla="+- 0 3461 749"/>
                <a:gd name="T143" fmla="*/ 3461 h 2742"/>
                <a:gd name="T144" fmla="+- 0 22080 20232"/>
                <a:gd name="T145" fmla="*/ T144 w 3031"/>
                <a:gd name="T146" fmla="+- 0 3480 749"/>
                <a:gd name="T147" fmla="*/ 3480 h 2742"/>
                <a:gd name="T148" fmla="+- 0 21861 20232"/>
                <a:gd name="T149" fmla="*/ T148 w 3031"/>
                <a:gd name="T150" fmla="+- 0 3489 749"/>
                <a:gd name="T151" fmla="*/ 3489 h 274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Lst>
              <a:rect l="0" t="0" r="r" b="b"/>
              <a:pathLst>
                <a:path w="3031" h="2742">
                  <a:moveTo>
                    <a:pt x="1515" y="2742"/>
                  </a:moveTo>
                  <a:lnTo>
                    <a:pt x="1402" y="2740"/>
                  </a:lnTo>
                  <a:lnTo>
                    <a:pt x="1292" y="2737"/>
                  </a:lnTo>
                  <a:lnTo>
                    <a:pt x="1183" y="2731"/>
                  </a:lnTo>
                  <a:lnTo>
                    <a:pt x="1078" y="2722"/>
                  </a:lnTo>
                  <a:lnTo>
                    <a:pt x="975" y="2712"/>
                  </a:lnTo>
                  <a:lnTo>
                    <a:pt x="877" y="2699"/>
                  </a:lnTo>
                  <a:lnTo>
                    <a:pt x="781" y="2685"/>
                  </a:lnTo>
                  <a:lnTo>
                    <a:pt x="690" y="2668"/>
                  </a:lnTo>
                  <a:lnTo>
                    <a:pt x="604" y="2650"/>
                  </a:lnTo>
                  <a:lnTo>
                    <a:pt x="521" y="2630"/>
                  </a:lnTo>
                  <a:lnTo>
                    <a:pt x="444" y="2608"/>
                  </a:lnTo>
                  <a:lnTo>
                    <a:pt x="372" y="2585"/>
                  </a:lnTo>
                  <a:lnTo>
                    <a:pt x="305" y="2560"/>
                  </a:lnTo>
                  <a:lnTo>
                    <a:pt x="244" y="2534"/>
                  </a:lnTo>
                  <a:lnTo>
                    <a:pt x="189" y="2506"/>
                  </a:lnTo>
                  <a:lnTo>
                    <a:pt x="99" y="2448"/>
                  </a:lnTo>
                  <a:lnTo>
                    <a:pt x="37" y="2385"/>
                  </a:lnTo>
                  <a:lnTo>
                    <a:pt x="4" y="2319"/>
                  </a:lnTo>
                  <a:lnTo>
                    <a:pt x="0" y="2285"/>
                  </a:lnTo>
                  <a:lnTo>
                    <a:pt x="0" y="457"/>
                  </a:lnTo>
                  <a:lnTo>
                    <a:pt x="17" y="390"/>
                  </a:lnTo>
                  <a:lnTo>
                    <a:pt x="64" y="325"/>
                  </a:lnTo>
                  <a:lnTo>
                    <a:pt x="141" y="265"/>
                  </a:lnTo>
                  <a:lnTo>
                    <a:pt x="244" y="209"/>
                  </a:lnTo>
                  <a:lnTo>
                    <a:pt x="305" y="182"/>
                  </a:lnTo>
                  <a:lnTo>
                    <a:pt x="372" y="158"/>
                  </a:lnTo>
                  <a:lnTo>
                    <a:pt x="444" y="134"/>
                  </a:lnTo>
                  <a:lnTo>
                    <a:pt x="521" y="113"/>
                  </a:lnTo>
                  <a:lnTo>
                    <a:pt x="604" y="92"/>
                  </a:lnTo>
                  <a:lnTo>
                    <a:pt x="690" y="74"/>
                  </a:lnTo>
                  <a:lnTo>
                    <a:pt x="781" y="58"/>
                  </a:lnTo>
                  <a:lnTo>
                    <a:pt x="877" y="43"/>
                  </a:lnTo>
                  <a:lnTo>
                    <a:pt x="975" y="30"/>
                  </a:lnTo>
                  <a:lnTo>
                    <a:pt x="1078" y="20"/>
                  </a:lnTo>
                  <a:lnTo>
                    <a:pt x="1183" y="12"/>
                  </a:lnTo>
                  <a:lnTo>
                    <a:pt x="1292" y="5"/>
                  </a:lnTo>
                  <a:lnTo>
                    <a:pt x="1402" y="2"/>
                  </a:lnTo>
                  <a:lnTo>
                    <a:pt x="1515" y="0"/>
                  </a:lnTo>
                  <a:lnTo>
                    <a:pt x="1629" y="2"/>
                  </a:lnTo>
                  <a:lnTo>
                    <a:pt x="1739" y="5"/>
                  </a:lnTo>
                  <a:lnTo>
                    <a:pt x="1848" y="12"/>
                  </a:lnTo>
                  <a:lnTo>
                    <a:pt x="1953" y="20"/>
                  </a:lnTo>
                  <a:lnTo>
                    <a:pt x="2055" y="30"/>
                  </a:lnTo>
                  <a:lnTo>
                    <a:pt x="2154" y="43"/>
                  </a:lnTo>
                  <a:lnTo>
                    <a:pt x="2249" y="58"/>
                  </a:lnTo>
                  <a:lnTo>
                    <a:pt x="2341" y="74"/>
                  </a:lnTo>
                  <a:lnTo>
                    <a:pt x="2427" y="92"/>
                  </a:lnTo>
                  <a:lnTo>
                    <a:pt x="2510" y="113"/>
                  </a:lnTo>
                  <a:lnTo>
                    <a:pt x="2587" y="134"/>
                  </a:lnTo>
                  <a:lnTo>
                    <a:pt x="2659" y="158"/>
                  </a:lnTo>
                  <a:lnTo>
                    <a:pt x="2726" y="182"/>
                  </a:lnTo>
                  <a:lnTo>
                    <a:pt x="2787" y="209"/>
                  </a:lnTo>
                  <a:lnTo>
                    <a:pt x="2841" y="236"/>
                  </a:lnTo>
                  <a:lnTo>
                    <a:pt x="2932" y="295"/>
                  </a:lnTo>
                  <a:lnTo>
                    <a:pt x="2994" y="357"/>
                  </a:lnTo>
                  <a:lnTo>
                    <a:pt x="3027" y="423"/>
                  </a:lnTo>
                  <a:lnTo>
                    <a:pt x="3031" y="457"/>
                  </a:lnTo>
                  <a:lnTo>
                    <a:pt x="3031" y="2285"/>
                  </a:lnTo>
                  <a:lnTo>
                    <a:pt x="3014" y="2352"/>
                  </a:lnTo>
                  <a:lnTo>
                    <a:pt x="2967" y="2417"/>
                  </a:lnTo>
                  <a:lnTo>
                    <a:pt x="2890" y="2477"/>
                  </a:lnTo>
                  <a:lnTo>
                    <a:pt x="2787" y="2534"/>
                  </a:lnTo>
                  <a:lnTo>
                    <a:pt x="2726" y="2560"/>
                  </a:lnTo>
                  <a:lnTo>
                    <a:pt x="2659" y="2585"/>
                  </a:lnTo>
                  <a:lnTo>
                    <a:pt x="2587" y="2608"/>
                  </a:lnTo>
                  <a:lnTo>
                    <a:pt x="2510" y="2630"/>
                  </a:lnTo>
                  <a:lnTo>
                    <a:pt x="2427" y="2650"/>
                  </a:lnTo>
                  <a:lnTo>
                    <a:pt x="2341" y="2668"/>
                  </a:lnTo>
                  <a:lnTo>
                    <a:pt x="2249" y="2685"/>
                  </a:lnTo>
                  <a:lnTo>
                    <a:pt x="2154" y="2699"/>
                  </a:lnTo>
                  <a:lnTo>
                    <a:pt x="2055" y="2712"/>
                  </a:lnTo>
                  <a:lnTo>
                    <a:pt x="1953" y="2722"/>
                  </a:lnTo>
                  <a:lnTo>
                    <a:pt x="1848" y="2731"/>
                  </a:lnTo>
                  <a:lnTo>
                    <a:pt x="1739" y="2737"/>
                  </a:lnTo>
                  <a:lnTo>
                    <a:pt x="1629" y="2740"/>
                  </a:lnTo>
                  <a:lnTo>
                    <a:pt x="1515" y="2742"/>
                  </a:lnTo>
                  <a:close/>
                </a:path>
              </a:pathLst>
            </a:custGeom>
            <a:solidFill>
              <a:srgbClr val="FFF1CC"/>
            </a:solidFill>
            <a:ln w="9525">
              <a:solidFill>
                <a:srgbClr val="000000"/>
              </a:solidFill>
              <a:round/>
              <a:headEnd/>
              <a:tailEnd/>
            </a:ln>
          </p:spPr>
          <p:txBody>
            <a:bodyPr rot="0" vert="horz" wrap="square" lIns="91440" tIns="45720" rIns="91440" bIns="45720" anchor="t" anchorCtr="0" upright="1">
              <a:noAutofit/>
            </a:bodyPr>
            <a:lstStyle/>
            <a:p>
              <a:endParaRPr lang="en-US"/>
            </a:p>
          </p:txBody>
        </p:sp>
        <p:sp>
          <p:nvSpPr>
            <p:cNvPr id="8" name="AutoShape 10">
              <a:extLst>
                <a:ext uri="{FF2B5EF4-FFF2-40B4-BE49-F238E27FC236}">
                  <a16:creationId xmlns:a16="http://schemas.microsoft.com/office/drawing/2014/main" id="{BD8D63C3-FF2B-419D-AA84-42D12F321917}"/>
                </a:ext>
              </a:extLst>
            </p:cNvPr>
            <p:cNvSpPr>
              <a:spLocks/>
            </p:cNvSpPr>
            <p:nvPr/>
          </p:nvSpPr>
          <p:spPr bwMode="auto">
            <a:xfrm>
              <a:off x="20232" y="749"/>
              <a:ext cx="3031" cy="2742"/>
            </a:xfrm>
            <a:custGeom>
              <a:avLst/>
              <a:gdLst>
                <a:gd name="T0" fmla="+- 0 23259 20232"/>
                <a:gd name="T1" fmla="*/ T0 w 3031"/>
                <a:gd name="T2" fmla="+- 0 1240 749"/>
                <a:gd name="T3" fmla="*/ 1240 h 2742"/>
                <a:gd name="T4" fmla="+- 0 23199 20232"/>
                <a:gd name="T5" fmla="*/ T4 w 3031"/>
                <a:gd name="T6" fmla="+- 0 1338 749"/>
                <a:gd name="T7" fmla="*/ 1338 h 2742"/>
                <a:gd name="T8" fmla="+- 0 23073 20232"/>
                <a:gd name="T9" fmla="*/ T8 w 3031"/>
                <a:gd name="T10" fmla="+- 0 1428 749"/>
                <a:gd name="T11" fmla="*/ 1428 h 2742"/>
                <a:gd name="T12" fmla="+- 0 22891 20232"/>
                <a:gd name="T13" fmla="*/ T12 w 3031"/>
                <a:gd name="T14" fmla="+- 0 1506 749"/>
                <a:gd name="T15" fmla="*/ 1506 h 2742"/>
                <a:gd name="T16" fmla="+- 0 22659 20232"/>
                <a:gd name="T17" fmla="*/ T16 w 3031"/>
                <a:gd name="T18" fmla="+- 0 1571 749"/>
                <a:gd name="T19" fmla="*/ 1571 h 2742"/>
                <a:gd name="T20" fmla="+- 0 22386 20232"/>
                <a:gd name="T21" fmla="*/ T20 w 3031"/>
                <a:gd name="T22" fmla="+- 0 1621 749"/>
                <a:gd name="T23" fmla="*/ 1621 h 2742"/>
                <a:gd name="T24" fmla="+- 0 22080 20232"/>
                <a:gd name="T25" fmla="*/ T24 w 3031"/>
                <a:gd name="T26" fmla="+- 0 1652 749"/>
                <a:gd name="T27" fmla="*/ 1652 h 2742"/>
                <a:gd name="T28" fmla="+- 0 21747 20232"/>
                <a:gd name="T29" fmla="*/ T28 w 3031"/>
                <a:gd name="T30" fmla="+- 0 1663 749"/>
                <a:gd name="T31" fmla="*/ 1663 h 2742"/>
                <a:gd name="T32" fmla="+- 0 21415 20232"/>
                <a:gd name="T33" fmla="*/ T32 w 3031"/>
                <a:gd name="T34" fmla="+- 0 1652 749"/>
                <a:gd name="T35" fmla="*/ 1652 h 2742"/>
                <a:gd name="T36" fmla="+- 0 21109 20232"/>
                <a:gd name="T37" fmla="*/ T36 w 3031"/>
                <a:gd name="T38" fmla="+- 0 1621 749"/>
                <a:gd name="T39" fmla="*/ 1621 h 2742"/>
                <a:gd name="T40" fmla="+- 0 20836 20232"/>
                <a:gd name="T41" fmla="*/ T40 w 3031"/>
                <a:gd name="T42" fmla="+- 0 1571 749"/>
                <a:gd name="T43" fmla="*/ 1571 h 2742"/>
                <a:gd name="T44" fmla="+- 0 20604 20232"/>
                <a:gd name="T45" fmla="*/ T44 w 3031"/>
                <a:gd name="T46" fmla="+- 0 1506 749"/>
                <a:gd name="T47" fmla="*/ 1506 h 2742"/>
                <a:gd name="T48" fmla="+- 0 20421 20232"/>
                <a:gd name="T49" fmla="*/ T48 w 3031"/>
                <a:gd name="T50" fmla="+- 0 1428 749"/>
                <a:gd name="T51" fmla="*/ 1428 h 2742"/>
                <a:gd name="T52" fmla="+- 0 20296 20232"/>
                <a:gd name="T53" fmla="*/ T52 w 3031"/>
                <a:gd name="T54" fmla="+- 0 1338 749"/>
                <a:gd name="T55" fmla="*/ 1338 h 2742"/>
                <a:gd name="T56" fmla="+- 0 20236 20232"/>
                <a:gd name="T57" fmla="*/ T56 w 3031"/>
                <a:gd name="T58" fmla="+- 0 1240 749"/>
                <a:gd name="T59" fmla="*/ 1240 h 2742"/>
                <a:gd name="T60" fmla="+- 0 20232 20232"/>
                <a:gd name="T61" fmla="*/ T60 w 3031"/>
                <a:gd name="T62" fmla="+- 0 1206 749"/>
                <a:gd name="T63" fmla="*/ 1206 h 2742"/>
                <a:gd name="T64" fmla="+- 0 20269 20232"/>
                <a:gd name="T65" fmla="*/ T64 w 3031"/>
                <a:gd name="T66" fmla="+- 0 1106 749"/>
                <a:gd name="T67" fmla="*/ 1106 h 2742"/>
                <a:gd name="T68" fmla="+- 0 20373 20232"/>
                <a:gd name="T69" fmla="*/ T68 w 3031"/>
                <a:gd name="T70" fmla="+- 0 1014 749"/>
                <a:gd name="T71" fmla="*/ 1014 h 2742"/>
                <a:gd name="T72" fmla="+- 0 20537 20232"/>
                <a:gd name="T73" fmla="*/ T72 w 3031"/>
                <a:gd name="T74" fmla="+- 0 931 749"/>
                <a:gd name="T75" fmla="*/ 931 h 2742"/>
                <a:gd name="T76" fmla="+- 0 20753 20232"/>
                <a:gd name="T77" fmla="*/ T76 w 3031"/>
                <a:gd name="T78" fmla="+- 0 862 749"/>
                <a:gd name="T79" fmla="*/ 862 h 2742"/>
                <a:gd name="T80" fmla="+- 0 21013 20232"/>
                <a:gd name="T81" fmla="*/ T80 w 3031"/>
                <a:gd name="T82" fmla="+- 0 807 749"/>
                <a:gd name="T83" fmla="*/ 807 h 2742"/>
                <a:gd name="T84" fmla="+- 0 21310 20232"/>
                <a:gd name="T85" fmla="*/ T84 w 3031"/>
                <a:gd name="T86" fmla="+- 0 769 749"/>
                <a:gd name="T87" fmla="*/ 769 h 2742"/>
                <a:gd name="T88" fmla="+- 0 21634 20232"/>
                <a:gd name="T89" fmla="*/ T88 w 3031"/>
                <a:gd name="T90" fmla="+- 0 751 749"/>
                <a:gd name="T91" fmla="*/ 751 h 2742"/>
                <a:gd name="T92" fmla="+- 0 21971 20232"/>
                <a:gd name="T93" fmla="*/ T92 w 3031"/>
                <a:gd name="T94" fmla="+- 0 754 749"/>
                <a:gd name="T95" fmla="*/ 754 h 2742"/>
                <a:gd name="T96" fmla="+- 0 22287 20232"/>
                <a:gd name="T97" fmla="*/ T96 w 3031"/>
                <a:gd name="T98" fmla="+- 0 779 749"/>
                <a:gd name="T99" fmla="*/ 779 h 2742"/>
                <a:gd name="T100" fmla="+- 0 22573 20232"/>
                <a:gd name="T101" fmla="*/ T100 w 3031"/>
                <a:gd name="T102" fmla="+- 0 823 749"/>
                <a:gd name="T103" fmla="*/ 823 h 2742"/>
                <a:gd name="T104" fmla="+- 0 22819 20232"/>
                <a:gd name="T105" fmla="*/ T104 w 3031"/>
                <a:gd name="T106" fmla="+- 0 883 749"/>
                <a:gd name="T107" fmla="*/ 883 h 2742"/>
                <a:gd name="T108" fmla="+- 0 23019 20232"/>
                <a:gd name="T109" fmla="*/ T108 w 3031"/>
                <a:gd name="T110" fmla="+- 0 958 749"/>
                <a:gd name="T111" fmla="*/ 958 h 2742"/>
                <a:gd name="T112" fmla="+- 0 23164 20232"/>
                <a:gd name="T113" fmla="*/ T112 w 3031"/>
                <a:gd name="T114" fmla="+- 0 1044 749"/>
                <a:gd name="T115" fmla="*/ 1044 h 2742"/>
                <a:gd name="T116" fmla="+- 0 23246 20232"/>
                <a:gd name="T117" fmla="*/ T116 w 3031"/>
                <a:gd name="T118" fmla="+- 0 1139 749"/>
                <a:gd name="T119" fmla="*/ 1139 h 2742"/>
                <a:gd name="T120" fmla="+- 0 23263 20232"/>
                <a:gd name="T121" fmla="*/ T120 w 3031"/>
                <a:gd name="T122" fmla="+- 0 3034 749"/>
                <a:gd name="T123" fmla="*/ 3034 h 2742"/>
                <a:gd name="T124" fmla="+- 0 23226 20232"/>
                <a:gd name="T125" fmla="*/ T124 w 3031"/>
                <a:gd name="T126" fmla="+- 0 3134 749"/>
                <a:gd name="T127" fmla="*/ 3134 h 2742"/>
                <a:gd name="T128" fmla="+- 0 23122 20232"/>
                <a:gd name="T129" fmla="*/ T128 w 3031"/>
                <a:gd name="T130" fmla="+- 0 3226 749"/>
                <a:gd name="T131" fmla="*/ 3226 h 2742"/>
                <a:gd name="T132" fmla="+- 0 22958 20232"/>
                <a:gd name="T133" fmla="*/ T132 w 3031"/>
                <a:gd name="T134" fmla="+- 0 3309 749"/>
                <a:gd name="T135" fmla="*/ 3309 h 2742"/>
                <a:gd name="T136" fmla="+- 0 22742 20232"/>
                <a:gd name="T137" fmla="*/ T136 w 3031"/>
                <a:gd name="T138" fmla="+- 0 3379 749"/>
                <a:gd name="T139" fmla="*/ 3379 h 2742"/>
                <a:gd name="T140" fmla="+- 0 22481 20232"/>
                <a:gd name="T141" fmla="*/ T140 w 3031"/>
                <a:gd name="T142" fmla="+- 0 3434 749"/>
                <a:gd name="T143" fmla="*/ 3434 h 2742"/>
                <a:gd name="T144" fmla="+- 0 22185 20232"/>
                <a:gd name="T145" fmla="*/ T144 w 3031"/>
                <a:gd name="T146" fmla="+- 0 3471 749"/>
                <a:gd name="T147" fmla="*/ 3471 h 2742"/>
                <a:gd name="T148" fmla="+- 0 21861 20232"/>
                <a:gd name="T149" fmla="*/ T148 w 3031"/>
                <a:gd name="T150" fmla="+- 0 3489 749"/>
                <a:gd name="T151" fmla="*/ 3489 h 2742"/>
                <a:gd name="T152" fmla="+- 0 21524 20232"/>
                <a:gd name="T153" fmla="*/ T152 w 3031"/>
                <a:gd name="T154" fmla="+- 0 3486 749"/>
                <a:gd name="T155" fmla="*/ 3486 h 2742"/>
                <a:gd name="T156" fmla="+- 0 21207 20232"/>
                <a:gd name="T157" fmla="*/ T156 w 3031"/>
                <a:gd name="T158" fmla="+- 0 3461 749"/>
                <a:gd name="T159" fmla="*/ 3461 h 2742"/>
                <a:gd name="T160" fmla="+- 0 20922 20232"/>
                <a:gd name="T161" fmla="*/ T160 w 3031"/>
                <a:gd name="T162" fmla="+- 0 3417 749"/>
                <a:gd name="T163" fmla="*/ 3417 h 2742"/>
                <a:gd name="T164" fmla="+- 0 20676 20232"/>
                <a:gd name="T165" fmla="*/ T164 w 3031"/>
                <a:gd name="T166" fmla="+- 0 3357 749"/>
                <a:gd name="T167" fmla="*/ 3357 h 2742"/>
                <a:gd name="T168" fmla="+- 0 20476 20232"/>
                <a:gd name="T169" fmla="*/ T168 w 3031"/>
                <a:gd name="T170" fmla="+- 0 3283 749"/>
                <a:gd name="T171" fmla="*/ 3283 h 2742"/>
                <a:gd name="T172" fmla="+- 0 20331 20232"/>
                <a:gd name="T173" fmla="*/ T172 w 3031"/>
                <a:gd name="T174" fmla="+- 0 3197 749"/>
                <a:gd name="T175" fmla="*/ 3197 h 2742"/>
                <a:gd name="T176" fmla="+- 0 20249 20232"/>
                <a:gd name="T177" fmla="*/ T176 w 3031"/>
                <a:gd name="T178" fmla="+- 0 3101 749"/>
                <a:gd name="T179" fmla="*/ 3101 h 2742"/>
                <a:gd name="T180" fmla="+- 0 20232 20232"/>
                <a:gd name="T181" fmla="*/ T180 w 3031"/>
                <a:gd name="T182" fmla="+- 0 1206 749"/>
                <a:gd name="T183" fmla="*/ 1206 h 274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Lst>
              <a:rect l="0" t="0" r="r" b="b"/>
              <a:pathLst>
                <a:path w="3031" h="2742">
                  <a:moveTo>
                    <a:pt x="3031" y="457"/>
                  </a:moveTo>
                  <a:lnTo>
                    <a:pt x="3031" y="457"/>
                  </a:lnTo>
                  <a:lnTo>
                    <a:pt x="3027" y="491"/>
                  </a:lnTo>
                  <a:lnTo>
                    <a:pt x="3014" y="525"/>
                  </a:lnTo>
                  <a:lnTo>
                    <a:pt x="2994" y="558"/>
                  </a:lnTo>
                  <a:lnTo>
                    <a:pt x="2967" y="589"/>
                  </a:lnTo>
                  <a:lnTo>
                    <a:pt x="2932" y="620"/>
                  </a:lnTo>
                  <a:lnTo>
                    <a:pt x="2890" y="650"/>
                  </a:lnTo>
                  <a:lnTo>
                    <a:pt x="2841" y="679"/>
                  </a:lnTo>
                  <a:lnTo>
                    <a:pt x="2787" y="706"/>
                  </a:lnTo>
                  <a:lnTo>
                    <a:pt x="2726" y="732"/>
                  </a:lnTo>
                  <a:lnTo>
                    <a:pt x="2659" y="757"/>
                  </a:lnTo>
                  <a:lnTo>
                    <a:pt x="2587" y="780"/>
                  </a:lnTo>
                  <a:lnTo>
                    <a:pt x="2510" y="802"/>
                  </a:lnTo>
                  <a:lnTo>
                    <a:pt x="2427" y="822"/>
                  </a:lnTo>
                  <a:lnTo>
                    <a:pt x="2341" y="841"/>
                  </a:lnTo>
                  <a:lnTo>
                    <a:pt x="2249" y="857"/>
                  </a:lnTo>
                  <a:lnTo>
                    <a:pt x="2154" y="872"/>
                  </a:lnTo>
                  <a:lnTo>
                    <a:pt x="2055" y="884"/>
                  </a:lnTo>
                  <a:lnTo>
                    <a:pt x="1953" y="895"/>
                  </a:lnTo>
                  <a:lnTo>
                    <a:pt x="1848" y="903"/>
                  </a:lnTo>
                  <a:lnTo>
                    <a:pt x="1739" y="909"/>
                  </a:lnTo>
                  <a:lnTo>
                    <a:pt x="1629" y="913"/>
                  </a:lnTo>
                  <a:lnTo>
                    <a:pt x="1515" y="914"/>
                  </a:lnTo>
                  <a:lnTo>
                    <a:pt x="1402" y="913"/>
                  </a:lnTo>
                  <a:lnTo>
                    <a:pt x="1292" y="909"/>
                  </a:lnTo>
                  <a:lnTo>
                    <a:pt x="1183" y="903"/>
                  </a:lnTo>
                  <a:lnTo>
                    <a:pt x="1078" y="895"/>
                  </a:lnTo>
                  <a:lnTo>
                    <a:pt x="975" y="884"/>
                  </a:lnTo>
                  <a:lnTo>
                    <a:pt x="877" y="872"/>
                  </a:lnTo>
                  <a:lnTo>
                    <a:pt x="781" y="857"/>
                  </a:lnTo>
                  <a:lnTo>
                    <a:pt x="690" y="841"/>
                  </a:lnTo>
                  <a:lnTo>
                    <a:pt x="604" y="822"/>
                  </a:lnTo>
                  <a:lnTo>
                    <a:pt x="521" y="802"/>
                  </a:lnTo>
                  <a:lnTo>
                    <a:pt x="444" y="780"/>
                  </a:lnTo>
                  <a:lnTo>
                    <a:pt x="372" y="757"/>
                  </a:lnTo>
                  <a:lnTo>
                    <a:pt x="305" y="732"/>
                  </a:lnTo>
                  <a:lnTo>
                    <a:pt x="244" y="706"/>
                  </a:lnTo>
                  <a:lnTo>
                    <a:pt x="189" y="679"/>
                  </a:lnTo>
                  <a:lnTo>
                    <a:pt x="141" y="650"/>
                  </a:lnTo>
                  <a:lnTo>
                    <a:pt x="99" y="620"/>
                  </a:lnTo>
                  <a:lnTo>
                    <a:pt x="64" y="589"/>
                  </a:lnTo>
                  <a:lnTo>
                    <a:pt x="37" y="558"/>
                  </a:lnTo>
                  <a:lnTo>
                    <a:pt x="17" y="525"/>
                  </a:lnTo>
                  <a:lnTo>
                    <a:pt x="4" y="491"/>
                  </a:lnTo>
                  <a:lnTo>
                    <a:pt x="0" y="457"/>
                  </a:lnTo>
                  <a:moveTo>
                    <a:pt x="0" y="457"/>
                  </a:moveTo>
                  <a:lnTo>
                    <a:pt x="0" y="457"/>
                  </a:lnTo>
                  <a:lnTo>
                    <a:pt x="4" y="423"/>
                  </a:lnTo>
                  <a:lnTo>
                    <a:pt x="17" y="390"/>
                  </a:lnTo>
                  <a:lnTo>
                    <a:pt x="37" y="357"/>
                  </a:lnTo>
                  <a:lnTo>
                    <a:pt x="64" y="325"/>
                  </a:lnTo>
                  <a:lnTo>
                    <a:pt x="99" y="295"/>
                  </a:lnTo>
                  <a:lnTo>
                    <a:pt x="141" y="265"/>
                  </a:lnTo>
                  <a:lnTo>
                    <a:pt x="189" y="236"/>
                  </a:lnTo>
                  <a:lnTo>
                    <a:pt x="244" y="209"/>
                  </a:lnTo>
                  <a:lnTo>
                    <a:pt x="305" y="182"/>
                  </a:lnTo>
                  <a:lnTo>
                    <a:pt x="372" y="158"/>
                  </a:lnTo>
                  <a:lnTo>
                    <a:pt x="444" y="134"/>
                  </a:lnTo>
                  <a:lnTo>
                    <a:pt x="521" y="113"/>
                  </a:lnTo>
                  <a:lnTo>
                    <a:pt x="604" y="92"/>
                  </a:lnTo>
                  <a:lnTo>
                    <a:pt x="690" y="74"/>
                  </a:lnTo>
                  <a:lnTo>
                    <a:pt x="781" y="58"/>
                  </a:lnTo>
                  <a:lnTo>
                    <a:pt x="877" y="43"/>
                  </a:lnTo>
                  <a:lnTo>
                    <a:pt x="975" y="30"/>
                  </a:lnTo>
                  <a:lnTo>
                    <a:pt x="1078" y="20"/>
                  </a:lnTo>
                  <a:lnTo>
                    <a:pt x="1183" y="12"/>
                  </a:lnTo>
                  <a:lnTo>
                    <a:pt x="1292" y="5"/>
                  </a:lnTo>
                  <a:lnTo>
                    <a:pt x="1402" y="2"/>
                  </a:lnTo>
                  <a:lnTo>
                    <a:pt x="1515" y="0"/>
                  </a:lnTo>
                  <a:lnTo>
                    <a:pt x="1629" y="2"/>
                  </a:lnTo>
                  <a:lnTo>
                    <a:pt x="1739" y="5"/>
                  </a:lnTo>
                  <a:lnTo>
                    <a:pt x="1848" y="12"/>
                  </a:lnTo>
                  <a:lnTo>
                    <a:pt x="1953" y="20"/>
                  </a:lnTo>
                  <a:lnTo>
                    <a:pt x="2055" y="30"/>
                  </a:lnTo>
                  <a:lnTo>
                    <a:pt x="2154" y="43"/>
                  </a:lnTo>
                  <a:lnTo>
                    <a:pt x="2249" y="58"/>
                  </a:lnTo>
                  <a:lnTo>
                    <a:pt x="2341" y="74"/>
                  </a:lnTo>
                  <a:lnTo>
                    <a:pt x="2427" y="92"/>
                  </a:lnTo>
                  <a:lnTo>
                    <a:pt x="2510" y="113"/>
                  </a:lnTo>
                  <a:lnTo>
                    <a:pt x="2587" y="134"/>
                  </a:lnTo>
                  <a:lnTo>
                    <a:pt x="2659" y="158"/>
                  </a:lnTo>
                  <a:lnTo>
                    <a:pt x="2726" y="182"/>
                  </a:lnTo>
                  <a:lnTo>
                    <a:pt x="2787" y="209"/>
                  </a:lnTo>
                  <a:lnTo>
                    <a:pt x="2841" y="236"/>
                  </a:lnTo>
                  <a:lnTo>
                    <a:pt x="2890" y="265"/>
                  </a:lnTo>
                  <a:lnTo>
                    <a:pt x="2932" y="295"/>
                  </a:lnTo>
                  <a:lnTo>
                    <a:pt x="2967" y="325"/>
                  </a:lnTo>
                  <a:lnTo>
                    <a:pt x="2994" y="357"/>
                  </a:lnTo>
                  <a:lnTo>
                    <a:pt x="3014" y="390"/>
                  </a:lnTo>
                  <a:lnTo>
                    <a:pt x="3027" y="423"/>
                  </a:lnTo>
                  <a:lnTo>
                    <a:pt x="3031" y="457"/>
                  </a:lnTo>
                  <a:lnTo>
                    <a:pt x="3031" y="2285"/>
                  </a:lnTo>
                  <a:lnTo>
                    <a:pt x="3027" y="2319"/>
                  </a:lnTo>
                  <a:lnTo>
                    <a:pt x="3014" y="2352"/>
                  </a:lnTo>
                  <a:lnTo>
                    <a:pt x="2994" y="2385"/>
                  </a:lnTo>
                  <a:lnTo>
                    <a:pt x="2967" y="2417"/>
                  </a:lnTo>
                  <a:lnTo>
                    <a:pt x="2932" y="2448"/>
                  </a:lnTo>
                  <a:lnTo>
                    <a:pt x="2890" y="2477"/>
                  </a:lnTo>
                  <a:lnTo>
                    <a:pt x="2841" y="2506"/>
                  </a:lnTo>
                  <a:lnTo>
                    <a:pt x="2787" y="2534"/>
                  </a:lnTo>
                  <a:lnTo>
                    <a:pt x="2726" y="2560"/>
                  </a:lnTo>
                  <a:lnTo>
                    <a:pt x="2659" y="2585"/>
                  </a:lnTo>
                  <a:lnTo>
                    <a:pt x="2587" y="2608"/>
                  </a:lnTo>
                  <a:lnTo>
                    <a:pt x="2510" y="2630"/>
                  </a:lnTo>
                  <a:lnTo>
                    <a:pt x="2427" y="2650"/>
                  </a:lnTo>
                  <a:lnTo>
                    <a:pt x="2341" y="2668"/>
                  </a:lnTo>
                  <a:lnTo>
                    <a:pt x="2249" y="2685"/>
                  </a:lnTo>
                  <a:lnTo>
                    <a:pt x="2154" y="2699"/>
                  </a:lnTo>
                  <a:lnTo>
                    <a:pt x="2055" y="2712"/>
                  </a:lnTo>
                  <a:lnTo>
                    <a:pt x="1953" y="2722"/>
                  </a:lnTo>
                  <a:lnTo>
                    <a:pt x="1848" y="2731"/>
                  </a:lnTo>
                  <a:lnTo>
                    <a:pt x="1739" y="2737"/>
                  </a:lnTo>
                  <a:lnTo>
                    <a:pt x="1629" y="2740"/>
                  </a:lnTo>
                  <a:lnTo>
                    <a:pt x="1515" y="2742"/>
                  </a:lnTo>
                  <a:lnTo>
                    <a:pt x="1402" y="2740"/>
                  </a:lnTo>
                  <a:lnTo>
                    <a:pt x="1292" y="2737"/>
                  </a:lnTo>
                  <a:lnTo>
                    <a:pt x="1183" y="2731"/>
                  </a:lnTo>
                  <a:lnTo>
                    <a:pt x="1078" y="2722"/>
                  </a:lnTo>
                  <a:lnTo>
                    <a:pt x="975" y="2712"/>
                  </a:lnTo>
                  <a:lnTo>
                    <a:pt x="877" y="2699"/>
                  </a:lnTo>
                  <a:lnTo>
                    <a:pt x="781" y="2685"/>
                  </a:lnTo>
                  <a:lnTo>
                    <a:pt x="690" y="2668"/>
                  </a:lnTo>
                  <a:lnTo>
                    <a:pt x="604" y="2650"/>
                  </a:lnTo>
                  <a:lnTo>
                    <a:pt x="521" y="2630"/>
                  </a:lnTo>
                  <a:lnTo>
                    <a:pt x="444" y="2608"/>
                  </a:lnTo>
                  <a:lnTo>
                    <a:pt x="372" y="2585"/>
                  </a:lnTo>
                  <a:lnTo>
                    <a:pt x="305" y="2560"/>
                  </a:lnTo>
                  <a:lnTo>
                    <a:pt x="244" y="2534"/>
                  </a:lnTo>
                  <a:lnTo>
                    <a:pt x="189" y="2506"/>
                  </a:lnTo>
                  <a:lnTo>
                    <a:pt x="141" y="2477"/>
                  </a:lnTo>
                  <a:lnTo>
                    <a:pt x="99" y="2448"/>
                  </a:lnTo>
                  <a:lnTo>
                    <a:pt x="64" y="2417"/>
                  </a:lnTo>
                  <a:lnTo>
                    <a:pt x="37" y="2385"/>
                  </a:lnTo>
                  <a:lnTo>
                    <a:pt x="17" y="2352"/>
                  </a:lnTo>
                  <a:lnTo>
                    <a:pt x="4" y="2319"/>
                  </a:lnTo>
                  <a:lnTo>
                    <a:pt x="0" y="2285"/>
                  </a:lnTo>
                  <a:lnTo>
                    <a:pt x="0" y="457"/>
                  </a:lnTo>
                  <a:close/>
                </a:path>
              </a:pathLst>
            </a:custGeom>
            <a:noFill/>
            <a:ln w="28575">
              <a:solidFill>
                <a:srgbClr val="7030A0"/>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grpSp>
      <p:sp>
        <p:nvSpPr>
          <p:cNvPr id="12" name="Text Box 2">
            <a:extLst>
              <a:ext uri="{FF2B5EF4-FFF2-40B4-BE49-F238E27FC236}">
                <a16:creationId xmlns:a16="http://schemas.microsoft.com/office/drawing/2014/main" id="{0F76A969-C263-42A2-8BD0-D99C65277EAD}"/>
              </a:ext>
            </a:extLst>
          </p:cNvPr>
          <p:cNvSpPr txBox="1">
            <a:spLocks noChangeArrowheads="1"/>
          </p:cNvSpPr>
          <p:nvPr/>
        </p:nvSpPr>
        <p:spPr bwMode="auto">
          <a:xfrm>
            <a:off x="9533491" y="3098512"/>
            <a:ext cx="1422685" cy="4788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434343"/>
                </a:solidFill>
                <a:effectLst/>
                <a:latin typeface="Arial" panose="020B0604020202020204" pitchFamily="34" charset="0"/>
                <a:ea typeface="Microsoft Sans Serif" panose="020B0604020202020204" pitchFamily="34" charset="0"/>
                <a:cs typeface="Arial" panose="020B0604020202020204" pitchFamily="34" charset="0"/>
              </a:rPr>
              <a:t>Data Warehouse</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17" name="Arrow: Right 16">
            <a:extLst>
              <a:ext uri="{FF2B5EF4-FFF2-40B4-BE49-F238E27FC236}">
                <a16:creationId xmlns:a16="http://schemas.microsoft.com/office/drawing/2014/main" id="{B286FB2D-2914-4A68-B3BC-1E7FC401F483}"/>
              </a:ext>
            </a:extLst>
          </p:cNvPr>
          <p:cNvSpPr/>
          <p:nvPr/>
        </p:nvSpPr>
        <p:spPr>
          <a:xfrm>
            <a:off x="6760396" y="3098512"/>
            <a:ext cx="2622906" cy="20976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9" name="Text Box 3">
            <a:extLst>
              <a:ext uri="{FF2B5EF4-FFF2-40B4-BE49-F238E27FC236}">
                <a16:creationId xmlns:a16="http://schemas.microsoft.com/office/drawing/2014/main" id="{7EF658C1-3C0D-4FAA-BBE1-C18E749A5FBF}"/>
              </a:ext>
            </a:extLst>
          </p:cNvPr>
          <p:cNvSpPr txBox="1">
            <a:spLocks noChangeArrowheads="1"/>
          </p:cNvSpPr>
          <p:nvPr/>
        </p:nvSpPr>
        <p:spPr bwMode="auto">
          <a:xfrm>
            <a:off x="6809828" y="2776852"/>
            <a:ext cx="2423286" cy="37781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434343"/>
                </a:solidFill>
                <a:effectLst/>
                <a:latin typeface="Arial" panose="020B0604020202020204" pitchFamily="34" charset="0"/>
                <a:ea typeface="Microsoft Sans Serif" panose="020B0604020202020204" pitchFamily="34" charset="0"/>
                <a:cs typeface="Arial" panose="020B0604020202020204" pitchFamily="34" charset="0"/>
              </a:rPr>
              <a:t>Extract, Transform, Load Pipeline</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42855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B39B-2912-47C1-A9A4-3222DC39052D}"/>
              </a:ext>
            </a:extLst>
          </p:cNvPr>
          <p:cNvSpPr>
            <a:spLocks noGrp="1"/>
          </p:cNvSpPr>
          <p:nvPr>
            <p:ph type="title"/>
          </p:nvPr>
        </p:nvSpPr>
        <p:spPr>
          <a:xfrm>
            <a:off x="277402" y="380999"/>
            <a:ext cx="11533598" cy="533401"/>
          </a:xfrm>
        </p:spPr>
        <p:txBody>
          <a:bodyPr>
            <a:normAutofit fontScale="90000"/>
          </a:bodyPr>
          <a:lstStyle/>
          <a:p>
            <a:r>
              <a:rPr lang="en-US" dirty="0"/>
              <a:t>Transactional Databases vs Data Warehouses</a:t>
            </a:r>
          </a:p>
        </p:txBody>
      </p:sp>
      <p:sp>
        <p:nvSpPr>
          <p:cNvPr id="3" name="Text Placeholder 2">
            <a:extLst>
              <a:ext uri="{FF2B5EF4-FFF2-40B4-BE49-F238E27FC236}">
                <a16:creationId xmlns:a16="http://schemas.microsoft.com/office/drawing/2014/main" id="{774A4EDF-D15C-41E0-8D8F-9E079CAED4A9}"/>
              </a:ext>
            </a:extLst>
          </p:cNvPr>
          <p:cNvSpPr>
            <a:spLocks noGrp="1"/>
          </p:cNvSpPr>
          <p:nvPr>
            <p:ph type="body" sz="quarter" idx="10"/>
          </p:nvPr>
        </p:nvSpPr>
        <p:spPr/>
        <p:txBody>
          <a:bodyPr/>
          <a:lstStyle/>
          <a:p>
            <a:r>
              <a:rPr lang="en-US" dirty="0"/>
              <a:t>OLTP vs OLAP</a:t>
            </a:r>
          </a:p>
        </p:txBody>
      </p:sp>
      <p:sp>
        <p:nvSpPr>
          <p:cNvPr id="4" name="Text Placeholder 3">
            <a:extLst>
              <a:ext uri="{FF2B5EF4-FFF2-40B4-BE49-F238E27FC236}">
                <a16:creationId xmlns:a16="http://schemas.microsoft.com/office/drawing/2014/main" id="{ACA2C7A7-A85E-4154-A220-14490EFC2CFF}"/>
              </a:ext>
            </a:extLst>
          </p:cNvPr>
          <p:cNvSpPr>
            <a:spLocks noGrp="1"/>
          </p:cNvSpPr>
          <p:nvPr>
            <p:ph type="body" sz="quarter" idx="13"/>
          </p:nvPr>
        </p:nvSpPr>
        <p:spPr/>
        <p:txBody>
          <a:bodyPr/>
          <a:lstStyle/>
          <a:p>
            <a:r>
              <a:rPr lang="en-US" dirty="0"/>
              <a:t>OLTP Systems(</a:t>
            </a:r>
            <a:r>
              <a:rPr lang="en-US" dirty="0" err="1"/>
              <a:t>Trasactional</a:t>
            </a:r>
            <a:r>
              <a:rPr lang="en-US" dirty="0"/>
              <a:t>)</a:t>
            </a:r>
          </a:p>
        </p:txBody>
      </p:sp>
      <p:sp>
        <p:nvSpPr>
          <p:cNvPr id="5" name="Text Placeholder 4">
            <a:extLst>
              <a:ext uri="{FF2B5EF4-FFF2-40B4-BE49-F238E27FC236}">
                <a16:creationId xmlns:a16="http://schemas.microsoft.com/office/drawing/2014/main" id="{87D7550F-6095-41AB-B1EC-A442132EE4C6}"/>
              </a:ext>
            </a:extLst>
          </p:cNvPr>
          <p:cNvSpPr>
            <a:spLocks noGrp="1"/>
          </p:cNvSpPr>
          <p:nvPr>
            <p:ph type="body" sz="quarter" idx="14"/>
          </p:nvPr>
        </p:nvSpPr>
        <p:spPr/>
        <p:txBody>
          <a:bodyPr/>
          <a:lstStyle/>
          <a:p>
            <a:r>
              <a:rPr lang="en-US" dirty="0"/>
              <a:t>OLAP Systems(Datawarehouse)</a:t>
            </a:r>
          </a:p>
        </p:txBody>
      </p:sp>
      <p:sp>
        <p:nvSpPr>
          <p:cNvPr id="6" name="Content Placeholder 5">
            <a:extLst>
              <a:ext uri="{FF2B5EF4-FFF2-40B4-BE49-F238E27FC236}">
                <a16:creationId xmlns:a16="http://schemas.microsoft.com/office/drawing/2014/main" id="{BE4E1FDA-B414-4B0C-8C33-378B34C555A1}"/>
              </a:ext>
            </a:extLst>
          </p:cNvPr>
          <p:cNvSpPr>
            <a:spLocks noGrp="1"/>
          </p:cNvSpPr>
          <p:nvPr>
            <p:ph sz="quarter" idx="15"/>
          </p:nvPr>
        </p:nvSpPr>
        <p:spPr/>
        <p:txBody>
          <a:bodyPr/>
          <a:lstStyle/>
          <a:p>
            <a:pPr marL="285750"/>
            <a:r>
              <a:rPr lang="en-US" dirty="0"/>
              <a:t>Online Transaction Processing systems</a:t>
            </a:r>
          </a:p>
          <a:p>
            <a:pPr marL="285750"/>
            <a:r>
              <a:rPr lang="en-US" dirty="0"/>
              <a:t>Captures, stores, and processes data from transactions in real time</a:t>
            </a:r>
          </a:p>
          <a:p>
            <a:pPr marL="285750"/>
            <a:r>
              <a:rPr lang="en-US" dirty="0"/>
              <a:t>Based on INSERT, UPDATE, DELETE commands</a:t>
            </a:r>
          </a:p>
          <a:p>
            <a:pPr marL="285750"/>
            <a:r>
              <a:rPr lang="en-US" dirty="0"/>
              <a:t>Control and run essential business operations in real time</a:t>
            </a:r>
          </a:p>
          <a:p>
            <a:pPr marL="285750"/>
            <a:r>
              <a:rPr lang="en-US" dirty="0"/>
              <a:t>Standardized and simple queries</a:t>
            </a:r>
          </a:p>
          <a:p>
            <a:pPr marL="285750"/>
            <a:r>
              <a:rPr lang="en-US" dirty="0"/>
              <a:t>Backup is taken regularly to ensure business continuity</a:t>
            </a:r>
          </a:p>
          <a:p>
            <a:pPr marL="285750"/>
            <a:r>
              <a:rPr lang="en-US" dirty="0"/>
              <a:t>Example – Cloud Firestore</a:t>
            </a:r>
          </a:p>
        </p:txBody>
      </p:sp>
      <p:sp>
        <p:nvSpPr>
          <p:cNvPr id="7" name="Content Placeholder 6">
            <a:extLst>
              <a:ext uri="{FF2B5EF4-FFF2-40B4-BE49-F238E27FC236}">
                <a16:creationId xmlns:a16="http://schemas.microsoft.com/office/drawing/2014/main" id="{3CC1E4A5-6215-489C-82AB-D71D1BA971CF}"/>
              </a:ext>
            </a:extLst>
          </p:cNvPr>
          <p:cNvSpPr>
            <a:spLocks noGrp="1"/>
          </p:cNvSpPr>
          <p:nvPr>
            <p:ph sz="quarter" idx="16"/>
          </p:nvPr>
        </p:nvSpPr>
        <p:spPr/>
        <p:txBody>
          <a:bodyPr/>
          <a:lstStyle/>
          <a:p>
            <a:pPr marL="285750"/>
            <a:r>
              <a:rPr lang="en-US" dirty="0"/>
              <a:t>Online Analytical Processing systems</a:t>
            </a:r>
          </a:p>
          <a:p>
            <a:pPr marL="285750"/>
            <a:r>
              <a:rPr lang="en-US" dirty="0"/>
              <a:t>uses complex queries to analyze aggregated historical data from OLTP systems</a:t>
            </a:r>
          </a:p>
          <a:p>
            <a:pPr marL="285750"/>
            <a:r>
              <a:rPr lang="en-US" dirty="0"/>
              <a:t>Based on SELECT commands to aggregate data for reporting</a:t>
            </a:r>
          </a:p>
          <a:p>
            <a:pPr marL="285750"/>
            <a:r>
              <a:rPr lang="en-US" dirty="0"/>
              <a:t>Plan, solve problems, support decisions, discover hidden insights</a:t>
            </a:r>
          </a:p>
          <a:p>
            <a:pPr marL="285750"/>
            <a:r>
              <a:rPr lang="en-US" dirty="0"/>
              <a:t>Complex queries</a:t>
            </a:r>
          </a:p>
          <a:p>
            <a:pPr marL="285750"/>
            <a:r>
              <a:rPr lang="en-US" dirty="0"/>
              <a:t>No regular backup required; lost data can be taken from OLTP database</a:t>
            </a:r>
          </a:p>
          <a:p>
            <a:pPr marL="285750"/>
            <a:r>
              <a:rPr lang="en-US" dirty="0"/>
              <a:t>Example – BigQuery</a:t>
            </a:r>
          </a:p>
        </p:txBody>
      </p:sp>
      <p:sp>
        <p:nvSpPr>
          <p:cNvPr id="8" name="Slide Number Placeholder 7">
            <a:extLst>
              <a:ext uri="{FF2B5EF4-FFF2-40B4-BE49-F238E27FC236}">
                <a16:creationId xmlns:a16="http://schemas.microsoft.com/office/drawing/2014/main" id="{560C5AB4-49D8-40BA-A1F1-BE046E757A98}"/>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24</a:t>
            </a:fld>
            <a:endParaRPr lang="en-US"/>
          </a:p>
        </p:txBody>
      </p:sp>
    </p:spTree>
    <p:extLst>
      <p:ext uri="{BB962C8B-B14F-4D97-AF65-F5344CB8AC3E}">
        <p14:creationId xmlns:p14="http://schemas.microsoft.com/office/powerpoint/2010/main" val="7852610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B39B-2912-47C1-A9A4-3222DC39052D}"/>
              </a:ext>
            </a:extLst>
          </p:cNvPr>
          <p:cNvSpPr>
            <a:spLocks noGrp="1"/>
          </p:cNvSpPr>
          <p:nvPr>
            <p:ph type="title"/>
          </p:nvPr>
        </p:nvSpPr>
        <p:spPr>
          <a:xfrm>
            <a:off x="277402" y="96391"/>
            <a:ext cx="11533598" cy="818009"/>
          </a:xfrm>
        </p:spPr>
        <p:txBody>
          <a:bodyPr>
            <a:normAutofit/>
          </a:bodyPr>
          <a:lstStyle/>
          <a:p>
            <a:r>
              <a:rPr lang="en-US" dirty="0"/>
              <a:t>Manage data access and governance</a:t>
            </a:r>
          </a:p>
        </p:txBody>
      </p:sp>
      <p:sp>
        <p:nvSpPr>
          <p:cNvPr id="8" name="Slide Number Placeholder 7">
            <a:extLst>
              <a:ext uri="{FF2B5EF4-FFF2-40B4-BE49-F238E27FC236}">
                <a16:creationId xmlns:a16="http://schemas.microsoft.com/office/drawing/2014/main" id="{560C5AB4-49D8-40BA-A1F1-BE046E757A98}"/>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25</a:t>
            </a:fld>
            <a:endParaRPr lang="en-US"/>
          </a:p>
        </p:txBody>
      </p:sp>
      <p:sp>
        <p:nvSpPr>
          <p:cNvPr id="10" name="Content Placeholder 9">
            <a:extLst>
              <a:ext uri="{FF2B5EF4-FFF2-40B4-BE49-F238E27FC236}">
                <a16:creationId xmlns:a16="http://schemas.microsoft.com/office/drawing/2014/main" id="{A907B9BB-8B77-4832-A530-91E1FE72C7D1}"/>
              </a:ext>
            </a:extLst>
          </p:cNvPr>
          <p:cNvSpPr>
            <a:spLocks noGrp="1"/>
          </p:cNvSpPr>
          <p:nvPr>
            <p:ph sz="quarter" idx="15"/>
          </p:nvPr>
        </p:nvSpPr>
        <p:spPr>
          <a:xfrm>
            <a:off x="373063" y="1105786"/>
            <a:ext cx="11533598" cy="5013008"/>
          </a:xfrm>
        </p:spPr>
        <p:txBody>
          <a:bodyPr/>
          <a:lstStyle/>
          <a:p>
            <a:r>
              <a:rPr lang="en-US" b="1" dirty="0"/>
              <a:t>Data Engineering must set and communicate a responsible data governance model</a:t>
            </a:r>
          </a:p>
        </p:txBody>
      </p:sp>
      <p:sp>
        <p:nvSpPr>
          <p:cNvPr id="15" name="Rectangle 28">
            <a:extLst>
              <a:ext uri="{FF2B5EF4-FFF2-40B4-BE49-F238E27FC236}">
                <a16:creationId xmlns:a16="http://schemas.microsoft.com/office/drawing/2014/main" id="{A7A1AB55-ADE9-475D-A36B-5D0D6C141E3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16" name="Group 1">
            <a:extLst>
              <a:ext uri="{FF2B5EF4-FFF2-40B4-BE49-F238E27FC236}">
                <a16:creationId xmlns:a16="http://schemas.microsoft.com/office/drawing/2014/main" id="{C407B3D5-E509-49A0-8841-23BDA2361381}"/>
              </a:ext>
            </a:extLst>
          </p:cNvPr>
          <p:cNvGrpSpPr>
            <a:grpSpLocks/>
          </p:cNvGrpSpPr>
          <p:nvPr/>
        </p:nvGrpSpPr>
        <p:grpSpPr bwMode="auto">
          <a:xfrm>
            <a:off x="3061918" y="2113449"/>
            <a:ext cx="7113306" cy="3638765"/>
            <a:chOff x="7770" y="3381"/>
            <a:chExt cx="15142" cy="7571"/>
          </a:xfrm>
        </p:grpSpPr>
        <p:sp>
          <p:nvSpPr>
            <p:cNvPr id="17" name="Freeform 27">
              <a:extLst>
                <a:ext uri="{FF2B5EF4-FFF2-40B4-BE49-F238E27FC236}">
                  <a16:creationId xmlns:a16="http://schemas.microsoft.com/office/drawing/2014/main" id="{52A593A6-D20B-4ECF-A5D6-AD20E5CDA067}"/>
                </a:ext>
              </a:extLst>
            </p:cNvPr>
            <p:cNvSpPr>
              <a:spLocks/>
            </p:cNvSpPr>
            <p:nvPr/>
          </p:nvSpPr>
          <p:spPr bwMode="auto">
            <a:xfrm>
              <a:off x="7770" y="5005"/>
              <a:ext cx="3031" cy="2742"/>
            </a:xfrm>
            <a:custGeom>
              <a:avLst/>
              <a:gdLst>
                <a:gd name="T0" fmla="+- 0 9173 7770"/>
                <a:gd name="T1" fmla="*/ T0 w 3031"/>
                <a:gd name="T2" fmla="+- 0 7746 5006"/>
                <a:gd name="T3" fmla="*/ 7746 h 2742"/>
                <a:gd name="T4" fmla="+- 0 8954 7770"/>
                <a:gd name="T5" fmla="*/ T4 w 3031"/>
                <a:gd name="T6" fmla="+- 0 7736 5006"/>
                <a:gd name="T7" fmla="*/ 7736 h 2742"/>
                <a:gd name="T8" fmla="+- 0 8746 7770"/>
                <a:gd name="T9" fmla="*/ T8 w 3031"/>
                <a:gd name="T10" fmla="+- 0 7717 5006"/>
                <a:gd name="T11" fmla="*/ 7717 h 2742"/>
                <a:gd name="T12" fmla="+- 0 8552 7770"/>
                <a:gd name="T13" fmla="*/ T12 w 3031"/>
                <a:gd name="T14" fmla="+- 0 7690 5006"/>
                <a:gd name="T15" fmla="*/ 7690 h 2742"/>
                <a:gd name="T16" fmla="+- 0 8374 7770"/>
                <a:gd name="T17" fmla="*/ T16 w 3031"/>
                <a:gd name="T18" fmla="+- 0 7655 5006"/>
                <a:gd name="T19" fmla="*/ 7655 h 2742"/>
                <a:gd name="T20" fmla="+- 0 8214 7770"/>
                <a:gd name="T21" fmla="*/ T20 w 3031"/>
                <a:gd name="T22" fmla="+- 0 7613 5006"/>
                <a:gd name="T23" fmla="*/ 7613 h 2742"/>
                <a:gd name="T24" fmla="+- 0 8075 7770"/>
                <a:gd name="T25" fmla="*/ T24 w 3031"/>
                <a:gd name="T26" fmla="+- 0 7565 5006"/>
                <a:gd name="T27" fmla="*/ 7565 h 2742"/>
                <a:gd name="T28" fmla="+- 0 7960 7770"/>
                <a:gd name="T29" fmla="*/ T28 w 3031"/>
                <a:gd name="T30" fmla="+- 0 7511 5006"/>
                <a:gd name="T31" fmla="*/ 7511 h 2742"/>
                <a:gd name="T32" fmla="+- 0 7807 7770"/>
                <a:gd name="T33" fmla="*/ T32 w 3031"/>
                <a:gd name="T34" fmla="+- 0 7390 5006"/>
                <a:gd name="T35" fmla="*/ 7390 h 2742"/>
                <a:gd name="T36" fmla="+- 0 7770 7770"/>
                <a:gd name="T37" fmla="*/ T36 w 3031"/>
                <a:gd name="T38" fmla="+- 0 7290 5006"/>
                <a:gd name="T39" fmla="*/ 7290 h 2742"/>
                <a:gd name="T40" fmla="+- 0 7787 7770"/>
                <a:gd name="T41" fmla="*/ T40 w 3031"/>
                <a:gd name="T42" fmla="+- 0 5395 5006"/>
                <a:gd name="T43" fmla="*/ 5395 h 2742"/>
                <a:gd name="T44" fmla="+- 0 7911 7770"/>
                <a:gd name="T45" fmla="*/ T44 w 3031"/>
                <a:gd name="T46" fmla="+- 0 5270 5006"/>
                <a:gd name="T47" fmla="*/ 5270 h 2742"/>
                <a:gd name="T48" fmla="+- 0 8075 7770"/>
                <a:gd name="T49" fmla="*/ T48 w 3031"/>
                <a:gd name="T50" fmla="+- 0 5188 5006"/>
                <a:gd name="T51" fmla="*/ 5188 h 2742"/>
                <a:gd name="T52" fmla="+- 0 8214 7770"/>
                <a:gd name="T53" fmla="*/ T52 w 3031"/>
                <a:gd name="T54" fmla="+- 0 5139 5006"/>
                <a:gd name="T55" fmla="*/ 5139 h 2742"/>
                <a:gd name="T56" fmla="+- 0 8374 7770"/>
                <a:gd name="T57" fmla="*/ T56 w 3031"/>
                <a:gd name="T58" fmla="+- 0 5098 5006"/>
                <a:gd name="T59" fmla="*/ 5098 h 2742"/>
                <a:gd name="T60" fmla="+- 0 8552 7770"/>
                <a:gd name="T61" fmla="*/ T60 w 3031"/>
                <a:gd name="T62" fmla="+- 0 5063 5006"/>
                <a:gd name="T63" fmla="*/ 5063 h 2742"/>
                <a:gd name="T64" fmla="+- 0 8746 7770"/>
                <a:gd name="T65" fmla="*/ T64 w 3031"/>
                <a:gd name="T66" fmla="+- 0 5036 5006"/>
                <a:gd name="T67" fmla="*/ 5036 h 2742"/>
                <a:gd name="T68" fmla="+- 0 8954 7770"/>
                <a:gd name="T69" fmla="*/ T68 w 3031"/>
                <a:gd name="T70" fmla="+- 0 5017 5006"/>
                <a:gd name="T71" fmla="*/ 5017 h 2742"/>
                <a:gd name="T72" fmla="+- 0 9173 7770"/>
                <a:gd name="T73" fmla="*/ T72 w 3031"/>
                <a:gd name="T74" fmla="+- 0 5007 5006"/>
                <a:gd name="T75" fmla="*/ 5007 h 2742"/>
                <a:gd name="T76" fmla="+- 0 9399 7770"/>
                <a:gd name="T77" fmla="*/ T76 w 3031"/>
                <a:gd name="T78" fmla="+- 0 5007 5006"/>
                <a:gd name="T79" fmla="*/ 5007 h 2742"/>
                <a:gd name="T80" fmla="+- 0 9618 7770"/>
                <a:gd name="T81" fmla="*/ T80 w 3031"/>
                <a:gd name="T82" fmla="+- 0 5017 5006"/>
                <a:gd name="T83" fmla="*/ 5017 h 2742"/>
                <a:gd name="T84" fmla="+- 0 9826 7770"/>
                <a:gd name="T85" fmla="*/ T84 w 3031"/>
                <a:gd name="T86" fmla="+- 0 5036 5006"/>
                <a:gd name="T87" fmla="*/ 5036 h 2742"/>
                <a:gd name="T88" fmla="+- 0 10020 7770"/>
                <a:gd name="T89" fmla="*/ T88 w 3031"/>
                <a:gd name="T90" fmla="+- 0 5063 5006"/>
                <a:gd name="T91" fmla="*/ 5063 h 2742"/>
                <a:gd name="T92" fmla="+- 0 10198 7770"/>
                <a:gd name="T93" fmla="*/ T92 w 3031"/>
                <a:gd name="T94" fmla="+- 0 5098 5006"/>
                <a:gd name="T95" fmla="*/ 5098 h 2742"/>
                <a:gd name="T96" fmla="+- 0 10357 7770"/>
                <a:gd name="T97" fmla="*/ T96 w 3031"/>
                <a:gd name="T98" fmla="+- 0 5139 5006"/>
                <a:gd name="T99" fmla="*/ 5139 h 2742"/>
                <a:gd name="T100" fmla="+- 0 10496 7770"/>
                <a:gd name="T101" fmla="*/ T100 w 3031"/>
                <a:gd name="T102" fmla="+- 0 5188 5006"/>
                <a:gd name="T103" fmla="*/ 5188 h 2742"/>
                <a:gd name="T104" fmla="+- 0 10612 7770"/>
                <a:gd name="T105" fmla="*/ T104 w 3031"/>
                <a:gd name="T106" fmla="+- 0 5241 5006"/>
                <a:gd name="T107" fmla="*/ 5241 h 2742"/>
                <a:gd name="T108" fmla="+- 0 10764 7770"/>
                <a:gd name="T109" fmla="*/ T108 w 3031"/>
                <a:gd name="T110" fmla="+- 0 5362 5006"/>
                <a:gd name="T111" fmla="*/ 5362 h 2742"/>
                <a:gd name="T112" fmla="+- 0 10801 7770"/>
                <a:gd name="T113" fmla="*/ T112 w 3031"/>
                <a:gd name="T114" fmla="+- 0 5463 5006"/>
                <a:gd name="T115" fmla="*/ 5463 h 2742"/>
                <a:gd name="T116" fmla="+- 0 10785 7770"/>
                <a:gd name="T117" fmla="*/ T116 w 3031"/>
                <a:gd name="T118" fmla="+- 0 7358 5006"/>
                <a:gd name="T119" fmla="*/ 7358 h 2742"/>
                <a:gd name="T120" fmla="+- 0 10660 7770"/>
                <a:gd name="T121" fmla="*/ T120 w 3031"/>
                <a:gd name="T122" fmla="+- 0 7483 5006"/>
                <a:gd name="T123" fmla="*/ 7483 h 2742"/>
                <a:gd name="T124" fmla="+- 0 10496 7770"/>
                <a:gd name="T125" fmla="*/ T124 w 3031"/>
                <a:gd name="T126" fmla="+- 0 7565 5006"/>
                <a:gd name="T127" fmla="*/ 7565 h 2742"/>
                <a:gd name="T128" fmla="+- 0 10357 7770"/>
                <a:gd name="T129" fmla="*/ T128 w 3031"/>
                <a:gd name="T130" fmla="+- 0 7613 5006"/>
                <a:gd name="T131" fmla="*/ 7613 h 2742"/>
                <a:gd name="T132" fmla="+- 0 10198 7770"/>
                <a:gd name="T133" fmla="*/ T132 w 3031"/>
                <a:gd name="T134" fmla="+- 0 7655 5006"/>
                <a:gd name="T135" fmla="*/ 7655 h 2742"/>
                <a:gd name="T136" fmla="+- 0 10020 7770"/>
                <a:gd name="T137" fmla="*/ T136 w 3031"/>
                <a:gd name="T138" fmla="+- 0 7690 5006"/>
                <a:gd name="T139" fmla="*/ 7690 h 2742"/>
                <a:gd name="T140" fmla="+- 0 9826 7770"/>
                <a:gd name="T141" fmla="*/ T140 w 3031"/>
                <a:gd name="T142" fmla="+- 0 7717 5006"/>
                <a:gd name="T143" fmla="*/ 7717 h 2742"/>
                <a:gd name="T144" fmla="+- 0 9618 7770"/>
                <a:gd name="T145" fmla="*/ T144 w 3031"/>
                <a:gd name="T146" fmla="+- 0 7736 5006"/>
                <a:gd name="T147" fmla="*/ 7736 h 2742"/>
                <a:gd name="T148" fmla="+- 0 9399 7770"/>
                <a:gd name="T149" fmla="*/ T148 w 3031"/>
                <a:gd name="T150" fmla="+- 0 7746 5006"/>
                <a:gd name="T151" fmla="*/ 7746 h 274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Lst>
              <a:rect l="0" t="0" r="r" b="b"/>
              <a:pathLst>
                <a:path w="3031" h="2742">
                  <a:moveTo>
                    <a:pt x="1516" y="2741"/>
                  </a:moveTo>
                  <a:lnTo>
                    <a:pt x="1403" y="2740"/>
                  </a:lnTo>
                  <a:lnTo>
                    <a:pt x="1292" y="2736"/>
                  </a:lnTo>
                  <a:lnTo>
                    <a:pt x="1184" y="2730"/>
                  </a:lnTo>
                  <a:lnTo>
                    <a:pt x="1078" y="2722"/>
                  </a:lnTo>
                  <a:lnTo>
                    <a:pt x="976" y="2711"/>
                  </a:lnTo>
                  <a:lnTo>
                    <a:pt x="877" y="2698"/>
                  </a:lnTo>
                  <a:lnTo>
                    <a:pt x="782" y="2684"/>
                  </a:lnTo>
                  <a:lnTo>
                    <a:pt x="691" y="2667"/>
                  </a:lnTo>
                  <a:lnTo>
                    <a:pt x="604" y="2649"/>
                  </a:lnTo>
                  <a:lnTo>
                    <a:pt x="522" y="2629"/>
                  </a:lnTo>
                  <a:lnTo>
                    <a:pt x="444" y="2607"/>
                  </a:lnTo>
                  <a:lnTo>
                    <a:pt x="372" y="2584"/>
                  </a:lnTo>
                  <a:lnTo>
                    <a:pt x="305" y="2559"/>
                  </a:lnTo>
                  <a:lnTo>
                    <a:pt x="245" y="2533"/>
                  </a:lnTo>
                  <a:lnTo>
                    <a:pt x="190" y="2505"/>
                  </a:lnTo>
                  <a:lnTo>
                    <a:pt x="99" y="2447"/>
                  </a:lnTo>
                  <a:lnTo>
                    <a:pt x="37" y="2384"/>
                  </a:lnTo>
                  <a:lnTo>
                    <a:pt x="5" y="2318"/>
                  </a:lnTo>
                  <a:lnTo>
                    <a:pt x="0" y="2284"/>
                  </a:lnTo>
                  <a:lnTo>
                    <a:pt x="0" y="457"/>
                  </a:lnTo>
                  <a:lnTo>
                    <a:pt x="17" y="389"/>
                  </a:lnTo>
                  <a:lnTo>
                    <a:pt x="65" y="325"/>
                  </a:lnTo>
                  <a:lnTo>
                    <a:pt x="141" y="264"/>
                  </a:lnTo>
                  <a:lnTo>
                    <a:pt x="245" y="208"/>
                  </a:lnTo>
                  <a:lnTo>
                    <a:pt x="305" y="182"/>
                  </a:lnTo>
                  <a:lnTo>
                    <a:pt x="372" y="157"/>
                  </a:lnTo>
                  <a:lnTo>
                    <a:pt x="444" y="133"/>
                  </a:lnTo>
                  <a:lnTo>
                    <a:pt x="522" y="112"/>
                  </a:lnTo>
                  <a:lnTo>
                    <a:pt x="604" y="92"/>
                  </a:lnTo>
                  <a:lnTo>
                    <a:pt x="691" y="73"/>
                  </a:lnTo>
                  <a:lnTo>
                    <a:pt x="782" y="57"/>
                  </a:lnTo>
                  <a:lnTo>
                    <a:pt x="877" y="42"/>
                  </a:lnTo>
                  <a:lnTo>
                    <a:pt x="976" y="30"/>
                  </a:lnTo>
                  <a:lnTo>
                    <a:pt x="1078" y="19"/>
                  </a:lnTo>
                  <a:lnTo>
                    <a:pt x="1184" y="11"/>
                  </a:lnTo>
                  <a:lnTo>
                    <a:pt x="1292" y="5"/>
                  </a:lnTo>
                  <a:lnTo>
                    <a:pt x="1403" y="1"/>
                  </a:lnTo>
                  <a:lnTo>
                    <a:pt x="1516" y="0"/>
                  </a:lnTo>
                  <a:lnTo>
                    <a:pt x="1629" y="1"/>
                  </a:lnTo>
                  <a:lnTo>
                    <a:pt x="1740" y="5"/>
                  </a:lnTo>
                  <a:lnTo>
                    <a:pt x="1848" y="11"/>
                  </a:lnTo>
                  <a:lnTo>
                    <a:pt x="1953" y="19"/>
                  </a:lnTo>
                  <a:lnTo>
                    <a:pt x="2056" y="30"/>
                  </a:lnTo>
                  <a:lnTo>
                    <a:pt x="2155" y="42"/>
                  </a:lnTo>
                  <a:lnTo>
                    <a:pt x="2250" y="57"/>
                  </a:lnTo>
                  <a:lnTo>
                    <a:pt x="2341" y="73"/>
                  </a:lnTo>
                  <a:lnTo>
                    <a:pt x="2428" y="92"/>
                  </a:lnTo>
                  <a:lnTo>
                    <a:pt x="2510" y="112"/>
                  </a:lnTo>
                  <a:lnTo>
                    <a:pt x="2587" y="133"/>
                  </a:lnTo>
                  <a:lnTo>
                    <a:pt x="2659" y="157"/>
                  </a:lnTo>
                  <a:lnTo>
                    <a:pt x="2726" y="182"/>
                  </a:lnTo>
                  <a:lnTo>
                    <a:pt x="2787" y="208"/>
                  </a:lnTo>
                  <a:lnTo>
                    <a:pt x="2842" y="235"/>
                  </a:lnTo>
                  <a:lnTo>
                    <a:pt x="2932" y="294"/>
                  </a:lnTo>
                  <a:lnTo>
                    <a:pt x="2994" y="356"/>
                  </a:lnTo>
                  <a:lnTo>
                    <a:pt x="3027" y="422"/>
                  </a:lnTo>
                  <a:lnTo>
                    <a:pt x="3031" y="457"/>
                  </a:lnTo>
                  <a:lnTo>
                    <a:pt x="3031" y="2284"/>
                  </a:lnTo>
                  <a:lnTo>
                    <a:pt x="3015" y="2352"/>
                  </a:lnTo>
                  <a:lnTo>
                    <a:pt x="2967" y="2416"/>
                  </a:lnTo>
                  <a:lnTo>
                    <a:pt x="2890" y="2477"/>
                  </a:lnTo>
                  <a:lnTo>
                    <a:pt x="2787" y="2533"/>
                  </a:lnTo>
                  <a:lnTo>
                    <a:pt x="2726" y="2559"/>
                  </a:lnTo>
                  <a:lnTo>
                    <a:pt x="2659" y="2584"/>
                  </a:lnTo>
                  <a:lnTo>
                    <a:pt x="2587" y="2607"/>
                  </a:lnTo>
                  <a:lnTo>
                    <a:pt x="2510" y="2629"/>
                  </a:lnTo>
                  <a:lnTo>
                    <a:pt x="2428" y="2649"/>
                  </a:lnTo>
                  <a:lnTo>
                    <a:pt x="2341" y="2667"/>
                  </a:lnTo>
                  <a:lnTo>
                    <a:pt x="2250" y="2684"/>
                  </a:lnTo>
                  <a:lnTo>
                    <a:pt x="2155" y="2698"/>
                  </a:lnTo>
                  <a:lnTo>
                    <a:pt x="2056" y="2711"/>
                  </a:lnTo>
                  <a:lnTo>
                    <a:pt x="1953" y="2722"/>
                  </a:lnTo>
                  <a:lnTo>
                    <a:pt x="1848" y="2730"/>
                  </a:lnTo>
                  <a:lnTo>
                    <a:pt x="1740" y="2736"/>
                  </a:lnTo>
                  <a:lnTo>
                    <a:pt x="1629" y="2740"/>
                  </a:lnTo>
                  <a:lnTo>
                    <a:pt x="1516" y="2741"/>
                  </a:lnTo>
                  <a:close/>
                </a:path>
              </a:pathLst>
            </a:custGeom>
            <a:solidFill>
              <a:srgbClr val="F3F3F3"/>
            </a:solidFill>
            <a:ln w="9525">
              <a:solidFill>
                <a:srgbClr val="7030A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utoShape 26">
              <a:extLst>
                <a:ext uri="{FF2B5EF4-FFF2-40B4-BE49-F238E27FC236}">
                  <a16:creationId xmlns:a16="http://schemas.microsoft.com/office/drawing/2014/main" id="{581DBE98-36D4-42DE-9996-AF1A6D2D3645}"/>
                </a:ext>
              </a:extLst>
            </p:cNvPr>
            <p:cNvSpPr>
              <a:spLocks/>
            </p:cNvSpPr>
            <p:nvPr/>
          </p:nvSpPr>
          <p:spPr bwMode="auto">
            <a:xfrm>
              <a:off x="7770" y="5005"/>
              <a:ext cx="3031" cy="2742"/>
            </a:xfrm>
            <a:custGeom>
              <a:avLst/>
              <a:gdLst>
                <a:gd name="T0" fmla="+- 0 10797 7770"/>
                <a:gd name="T1" fmla="*/ T0 w 3031"/>
                <a:gd name="T2" fmla="+- 0 5497 5006"/>
                <a:gd name="T3" fmla="*/ 5497 h 2742"/>
                <a:gd name="T4" fmla="+- 0 10737 7770"/>
                <a:gd name="T5" fmla="*/ T4 w 3031"/>
                <a:gd name="T6" fmla="+- 0 5594 5006"/>
                <a:gd name="T7" fmla="*/ 5594 h 2742"/>
                <a:gd name="T8" fmla="+- 0 10612 7770"/>
                <a:gd name="T9" fmla="*/ T8 w 3031"/>
                <a:gd name="T10" fmla="+- 0 5684 5006"/>
                <a:gd name="T11" fmla="*/ 5684 h 2742"/>
                <a:gd name="T12" fmla="+- 0 10429 7770"/>
                <a:gd name="T13" fmla="*/ T12 w 3031"/>
                <a:gd name="T14" fmla="+- 0 5762 5006"/>
                <a:gd name="T15" fmla="*/ 5762 h 2742"/>
                <a:gd name="T16" fmla="+- 0 10198 7770"/>
                <a:gd name="T17" fmla="*/ T16 w 3031"/>
                <a:gd name="T18" fmla="+- 0 5827 5006"/>
                <a:gd name="T19" fmla="*/ 5827 h 2742"/>
                <a:gd name="T20" fmla="+- 0 9925 7770"/>
                <a:gd name="T21" fmla="*/ T20 w 3031"/>
                <a:gd name="T22" fmla="+- 0 5877 5006"/>
                <a:gd name="T23" fmla="*/ 5877 h 2742"/>
                <a:gd name="T24" fmla="+- 0 9618 7770"/>
                <a:gd name="T25" fmla="*/ T24 w 3031"/>
                <a:gd name="T26" fmla="+- 0 5908 5006"/>
                <a:gd name="T27" fmla="*/ 5908 h 2742"/>
                <a:gd name="T28" fmla="+- 0 9286 7770"/>
                <a:gd name="T29" fmla="*/ T28 w 3031"/>
                <a:gd name="T30" fmla="+- 0 5919 5006"/>
                <a:gd name="T31" fmla="*/ 5919 h 2742"/>
                <a:gd name="T32" fmla="+- 0 8954 7770"/>
                <a:gd name="T33" fmla="*/ T32 w 3031"/>
                <a:gd name="T34" fmla="+- 0 5908 5006"/>
                <a:gd name="T35" fmla="*/ 5908 h 2742"/>
                <a:gd name="T36" fmla="+- 0 8647 7770"/>
                <a:gd name="T37" fmla="*/ T36 w 3031"/>
                <a:gd name="T38" fmla="+- 0 5877 5006"/>
                <a:gd name="T39" fmla="*/ 5877 h 2742"/>
                <a:gd name="T40" fmla="+- 0 8374 7770"/>
                <a:gd name="T41" fmla="*/ T40 w 3031"/>
                <a:gd name="T42" fmla="+- 0 5827 5006"/>
                <a:gd name="T43" fmla="*/ 5827 h 2742"/>
                <a:gd name="T44" fmla="+- 0 8142 7770"/>
                <a:gd name="T45" fmla="*/ T44 w 3031"/>
                <a:gd name="T46" fmla="+- 0 5762 5006"/>
                <a:gd name="T47" fmla="*/ 5762 h 2742"/>
                <a:gd name="T48" fmla="+- 0 7960 7770"/>
                <a:gd name="T49" fmla="*/ T48 w 3031"/>
                <a:gd name="T50" fmla="+- 0 5684 5006"/>
                <a:gd name="T51" fmla="*/ 5684 h 2742"/>
                <a:gd name="T52" fmla="+- 0 7835 7770"/>
                <a:gd name="T53" fmla="*/ T52 w 3031"/>
                <a:gd name="T54" fmla="+- 0 5594 5006"/>
                <a:gd name="T55" fmla="*/ 5594 h 2742"/>
                <a:gd name="T56" fmla="+- 0 7775 7770"/>
                <a:gd name="T57" fmla="*/ T56 w 3031"/>
                <a:gd name="T58" fmla="+- 0 5497 5006"/>
                <a:gd name="T59" fmla="*/ 5497 h 2742"/>
                <a:gd name="T60" fmla="+- 0 7770 7770"/>
                <a:gd name="T61" fmla="*/ T60 w 3031"/>
                <a:gd name="T62" fmla="+- 0 5463 5006"/>
                <a:gd name="T63" fmla="*/ 5463 h 2742"/>
                <a:gd name="T64" fmla="+- 0 7807 7770"/>
                <a:gd name="T65" fmla="*/ T64 w 3031"/>
                <a:gd name="T66" fmla="+- 0 5362 5006"/>
                <a:gd name="T67" fmla="*/ 5362 h 2742"/>
                <a:gd name="T68" fmla="+- 0 7911 7770"/>
                <a:gd name="T69" fmla="*/ T68 w 3031"/>
                <a:gd name="T70" fmla="+- 0 5270 5006"/>
                <a:gd name="T71" fmla="*/ 5270 h 2742"/>
                <a:gd name="T72" fmla="+- 0 8075 7770"/>
                <a:gd name="T73" fmla="*/ T72 w 3031"/>
                <a:gd name="T74" fmla="+- 0 5188 5006"/>
                <a:gd name="T75" fmla="*/ 5188 h 2742"/>
                <a:gd name="T76" fmla="+- 0 8292 7770"/>
                <a:gd name="T77" fmla="*/ T76 w 3031"/>
                <a:gd name="T78" fmla="+- 0 5118 5006"/>
                <a:gd name="T79" fmla="*/ 5118 h 2742"/>
                <a:gd name="T80" fmla="+- 0 8552 7770"/>
                <a:gd name="T81" fmla="*/ T80 w 3031"/>
                <a:gd name="T82" fmla="+- 0 5063 5006"/>
                <a:gd name="T83" fmla="*/ 5063 h 2742"/>
                <a:gd name="T84" fmla="+- 0 8848 7770"/>
                <a:gd name="T85" fmla="*/ T84 w 3031"/>
                <a:gd name="T86" fmla="+- 0 5025 5006"/>
                <a:gd name="T87" fmla="*/ 5025 h 2742"/>
                <a:gd name="T88" fmla="+- 0 9173 7770"/>
                <a:gd name="T89" fmla="*/ T88 w 3031"/>
                <a:gd name="T90" fmla="+- 0 5007 5006"/>
                <a:gd name="T91" fmla="*/ 5007 h 2742"/>
                <a:gd name="T92" fmla="+- 0 9510 7770"/>
                <a:gd name="T93" fmla="*/ T92 w 3031"/>
                <a:gd name="T94" fmla="+- 0 5011 5006"/>
                <a:gd name="T95" fmla="*/ 5011 h 2742"/>
                <a:gd name="T96" fmla="+- 0 9826 7770"/>
                <a:gd name="T97" fmla="*/ T96 w 3031"/>
                <a:gd name="T98" fmla="+- 0 5036 5006"/>
                <a:gd name="T99" fmla="*/ 5036 h 2742"/>
                <a:gd name="T100" fmla="+- 0 10111 7770"/>
                <a:gd name="T101" fmla="*/ T100 w 3031"/>
                <a:gd name="T102" fmla="+- 0 5079 5006"/>
                <a:gd name="T103" fmla="*/ 5079 h 2742"/>
                <a:gd name="T104" fmla="+- 0 10357 7770"/>
                <a:gd name="T105" fmla="*/ T104 w 3031"/>
                <a:gd name="T106" fmla="+- 0 5139 5006"/>
                <a:gd name="T107" fmla="*/ 5139 h 2742"/>
                <a:gd name="T108" fmla="+- 0 10557 7770"/>
                <a:gd name="T109" fmla="*/ T108 w 3031"/>
                <a:gd name="T110" fmla="+- 0 5214 5006"/>
                <a:gd name="T111" fmla="*/ 5214 h 2742"/>
                <a:gd name="T112" fmla="+- 0 10702 7770"/>
                <a:gd name="T113" fmla="*/ T112 w 3031"/>
                <a:gd name="T114" fmla="+- 0 5300 5006"/>
                <a:gd name="T115" fmla="*/ 5300 h 2742"/>
                <a:gd name="T116" fmla="+- 0 10785 7770"/>
                <a:gd name="T117" fmla="*/ T116 w 3031"/>
                <a:gd name="T118" fmla="+- 0 5395 5006"/>
                <a:gd name="T119" fmla="*/ 5395 h 2742"/>
                <a:gd name="T120" fmla="+- 0 10801 7770"/>
                <a:gd name="T121" fmla="*/ T120 w 3031"/>
                <a:gd name="T122" fmla="+- 0 7290 5006"/>
                <a:gd name="T123" fmla="*/ 7290 h 2742"/>
                <a:gd name="T124" fmla="+- 0 10764 7770"/>
                <a:gd name="T125" fmla="*/ T124 w 3031"/>
                <a:gd name="T126" fmla="+- 0 7390 5006"/>
                <a:gd name="T127" fmla="*/ 7390 h 2742"/>
                <a:gd name="T128" fmla="+- 0 10660 7770"/>
                <a:gd name="T129" fmla="*/ T128 w 3031"/>
                <a:gd name="T130" fmla="+- 0 7483 5006"/>
                <a:gd name="T131" fmla="*/ 7483 h 2742"/>
                <a:gd name="T132" fmla="+- 0 10496 7770"/>
                <a:gd name="T133" fmla="*/ T132 w 3031"/>
                <a:gd name="T134" fmla="+- 0 7565 5006"/>
                <a:gd name="T135" fmla="*/ 7565 h 2742"/>
                <a:gd name="T136" fmla="+- 0 10280 7770"/>
                <a:gd name="T137" fmla="*/ T136 w 3031"/>
                <a:gd name="T138" fmla="+- 0 7635 5006"/>
                <a:gd name="T139" fmla="*/ 7635 h 2742"/>
                <a:gd name="T140" fmla="+- 0 10020 7770"/>
                <a:gd name="T141" fmla="*/ T140 w 3031"/>
                <a:gd name="T142" fmla="+- 0 7690 5006"/>
                <a:gd name="T143" fmla="*/ 7690 h 2742"/>
                <a:gd name="T144" fmla="+- 0 9723 7770"/>
                <a:gd name="T145" fmla="*/ T144 w 3031"/>
                <a:gd name="T146" fmla="+- 0 7728 5006"/>
                <a:gd name="T147" fmla="*/ 7728 h 2742"/>
                <a:gd name="T148" fmla="+- 0 9399 7770"/>
                <a:gd name="T149" fmla="*/ T148 w 3031"/>
                <a:gd name="T150" fmla="+- 0 7746 5006"/>
                <a:gd name="T151" fmla="*/ 7746 h 2742"/>
                <a:gd name="T152" fmla="+- 0 9062 7770"/>
                <a:gd name="T153" fmla="*/ T152 w 3031"/>
                <a:gd name="T154" fmla="+- 0 7742 5006"/>
                <a:gd name="T155" fmla="*/ 7742 h 2742"/>
                <a:gd name="T156" fmla="+- 0 8746 7770"/>
                <a:gd name="T157" fmla="*/ T156 w 3031"/>
                <a:gd name="T158" fmla="+- 0 7717 5006"/>
                <a:gd name="T159" fmla="*/ 7717 h 2742"/>
                <a:gd name="T160" fmla="+- 0 8461 7770"/>
                <a:gd name="T161" fmla="*/ T160 w 3031"/>
                <a:gd name="T162" fmla="+- 0 7673 5006"/>
                <a:gd name="T163" fmla="*/ 7673 h 2742"/>
                <a:gd name="T164" fmla="+- 0 8214 7770"/>
                <a:gd name="T165" fmla="*/ T164 w 3031"/>
                <a:gd name="T166" fmla="+- 0 7613 5006"/>
                <a:gd name="T167" fmla="*/ 7613 h 2742"/>
                <a:gd name="T168" fmla="+- 0 8015 7770"/>
                <a:gd name="T169" fmla="*/ T168 w 3031"/>
                <a:gd name="T170" fmla="+- 0 7539 5006"/>
                <a:gd name="T171" fmla="*/ 7539 h 2742"/>
                <a:gd name="T172" fmla="+- 0 7869 7770"/>
                <a:gd name="T173" fmla="*/ T172 w 3031"/>
                <a:gd name="T174" fmla="+- 0 7453 5006"/>
                <a:gd name="T175" fmla="*/ 7453 h 2742"/>
                <a:gd name="T176" fmla="+- 0 7787 7770"/>
                <a:gd name="T177" fmla="*/ T176 w 3031"/>
                <a:gd name="T178" fmla="+- 0 7358 5006"/>
                <a:gd name="T179" fmla="*/ 7358 h 2742"/>
                <a:gd name="T180" fmla="+- 0 7770 7770"/>
                <a:gd name="T181" fmla="*/ T180 w 3031"/>
                <a:gd name="T182" fmla="+- 0 5463 5006"/>
                <a:gd name="T183" fmla="*/ 5463 h 274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Lst>
              <a:rect l="0" t="0" r="r" b="b"/>
              <a:pathLst>
                <a:path w="3031" h="2742">
                  <a:moveTo>
                    <a:pt x="3031" y="457"/>
                  </a:moveTo>
                  <a:lnTo>
                    <a:pt x="3031" y="457"/>
                  </a:lnTo>
                  <a:lnTo>
                    <a:pt x="3027" y="491"/>
                  </a:lnTo>
                  <a:lnTo>
                    <a:pt x="3015" y="524"/>
                  </a:lnTo>
                  <a:lnTo>
                    <a:pt x="2994" y="557"/>
                  </a:lnTo>
                  <a:lnTo>
                    <a:pt x="2967" y="588"/>
                  </a:lnTo>
                  <a:lnTo>
                    <a:pt x="2932" y="619"/>
                  </a:lnTo>
                  <a:lnTo>
                    <a:pt x="2890" y="649"/>
                  </a:lnTo>
                  <a:lnTo>
                    <a:pt x="2842" y="678"/>
                  </a:lnTo>
                  <a:lnTo>
                    <a:pt x="2787" y="705"/>
                  </a:lnTo>
                  <a:lnTo>
                    <a:pt x="2726" y="731"/>
                  </a:lnTo>
                  <a:lnTo>
                    <a:pt x="2659" y="756"/>
                  </a:lnTo>
                  <a:lnTo>
                    <a:pt x="2587" y="780"/>
                  </a:lnTo>
                  <a:lnTo>
                    <a:pt x="2510" y="801"/>
                  </a:lnTo>
                  <a:lnTo>
                    <a:pt x="2428" y="821"/>
                  </a:lnTo>
                  <a:lnTo>
                    <a:pt x="2341" y="840"/>
                  </a:lnTo>
                  <a:lnTo>
                    <a:pt x="2250" y="856"/>
                  </a:lnTo>
                  <a:lnTo>
                    <a:pt x="2155" y="871"/>
                  </a:lnTo>
                  <a:lnTo>
                    <a:pt x="2056" y="884"/>
                  </a:lnTo>
                  <a:lnTo>
                    <a:pt x="1953" y="894"/>
                  </a:lnTo>
                  <a:lnTo>
                    <a:pt x="1848" y="902"/>
                  </a:lnTo>
                  <a:lnTo>
                    <a:pt x="1740" y="908"/>
                  </a:lnTo>
                  <a:lnTo>
                    <a:pt x="1629" y="912"/>
                  </a:lnTo>
                  <a:lnTo>
                    <a:pt x="1516" y="913"/>
                  </a:lnTo>
                  <a:lnTo>
                    <a:pt x="1403" y="912"/>
                  </a:lnTo>
                  <a:lnTo>
                    <a:pt x="1292" y="908"/>
                  </a:lnTo>
                  <a:lnTo>
                    <a:pt x="1184" y="902"/>
                  </a:lnTo>
                  <a:lnTo>
                    <a:pt x="1078" y="894"/>
                  </a:lnTo>
                  <a:lnTo>
                    <a:pt x="976" y="884"/>
                  </a:lnTo>
                  <a:lnTo>
                    <a:pt x="877" y="871"/>
                  </a:lnTo>
                  <a:lnTo>
                    <a:pt x="782" y="856"/>
                  </a:lnTo>
                  <a:lnTo>
                    <a:pt x="691" y="840"/>
                  </a:lnTo>
                  <a:lnTo>
                    <a:pt x="604" y="821"/>
                  </a:lnTo>
                  <a:lnTo>
                    <a:pt x="522" y="801"/>
                  </a:lnTo>
                  <a:lnTo>
                    <a:pt x="444" y="780"/>
                  </a:lnTo>
                  <a:lnTo>
                    <a:pt x="372" y="756"/>
                  </a:lnTo>
                  <a:lnTo>
                    <a:pt x="305" y="731"/>
                  </a:lnTo>
                  <a:lnTo>
                    <a:pt x="245" y="705"/>
                  </a:lnTo>
                  <a:lnTo>
                    <a:pt x="190" y="678"/>
                  </a:lnTo>
                  <a:lnTo>
                    <a:pt x="141" y="649"/>
                  </a:lnTo>
                  <a:lnTo>
                    <a:pt x="99" y="619"/>
                  </a:lnTo>
                  <a:lnTo>
                    <a:pt x="65" y="588"/>
                  </a:lnTo>
                  <a:lnTo>
                    <a:pt x="37" y="557"/>
                  </a:lnTo>
                  <a:lnTo>
                    <a:pt x="17" y="524"/>
                  </a:lnTo>
                  <a:lnTo>
                    <a:pt x="5" y="491"/>
                  </a:lnTo>
                  <a:lnTo>
                    <a:pt x="0" y="457"/>
                  </a:lnTo>
                  <a:moveTo>
                    <a:pt x="0" y="457"/>
                  </a:moveTo>
                  <a:lnTo>
                    <a:pt x="0" y="457"/>
                  </a:lnTo>
                  <a:lnTo>
                    <a:pt x="5" y="422"/>
                  </a:lnTo>
                  <a:lnTo>
                    <a:pt x="17" y="389"/>
                  </a:lnTo>
                  <a:lnTo>
                    <a:pt x="37" y="356"/>
                  </a:lnTo>
                  <a:lnTo>
                    <a:pt x="65" y="325"/>
                  </a:lnTo>
                  <a:lnTo>
                    <a:pt x="99" y="294"/>
                  </a:lnTo>
                  <a:lnTo>
                    <a:pt x="141" y="264"/>
                  </a:lnTo>
                  <a:lnTo>
                    <a:pt x="190" y="235"/>
                  </a:lnTo>
                  <a:lnTo>
                    <a:pt x="245" y="208"/>
                  </a:lnTo>
                  <a:lnTo>
                    <a:pt x="305" y="182"/>
                  </a:lnTo>
                  <a:lnTo>
                    <a:pt x="372" y="157"/>
                  </a:lnTo>
                  <a:lnTo>
                    <a:pt x="444" y="133"/>
                  </a:lnTo>
                  <a:lnTo>
                    <a:pt x="522" y="112"/>
                  </a:lnTo>
                  <a:lnTo>
                    <a:pt x="604" y="92"/>
                  </a:lnTo>
                  <a:lnTo>
                    <a:pt x="691" y="73"/>
                  </a:lnTo>
                  <a:lnTo>
                    <a:pt x="782" y="57"/>
                  </a:lnTo>
                  <a:lnTo>
                    <a:pt x="877" y="42"/>
                  </a:lnTo>
                  <a:lnTo>
                    <a:pt x="976" y="30"/>
                  </a:lnTo>
                  <a:lnTo>
                    <a:pt x="1078" y="19"/>
                  </a:lnTo>
                  <a:lnTo>
                    <a:pt x="1184" y="11"/>
                  </a:lnTo>
                  <a:lnTo>
                    <a:pt x="1292" y="5"/>
                  </a:lnTo>
                  <a:lnTo>
                    <a:pt x="1403" y="1"/>
                  </a:lnTo>
                  <a:lnTo>
                    <a:pt x="1516" y="0"/>
                  </a:lnTo>
                  <a:lnTo>
                    <a:pt x="1629" y="1"/>
                  </a:lnTo>
                  <a:lnTo>
                    <a:pt x="1740" y="5"/>
                  </a:lnTo>
                  <a:lnTo>
                    <a:pt x="1848" y="11"/>
                  </a:lnTo>
                  <a:lnTo>
                    <a:pt x="1953" y="19"/>
                  </a:lnTo>
                  <a:lnTo>
                    <a:pt x="2056" y="30"/>
                  </a:lnTo>
                  <a:lnTo>
                    <a:pt x="2155" y="42"/>
                  </a:lnTo>
                  <a:lnTo>
                    <a:pt x="2250" y="57"/>
                  </a:lnTo>
                  <a:lnTo>
                    <a:pt x="2341" y="73"/>
                  </a:lnTo>
                  <a:lnTo>
                    <a:pt x="2428" y="92"/>
                  </a:lnTo>
                  <a:lnTo>
                    <a:pt x="2510" y="112"/>
                  </a:lnTo>
                  <a:lnTo>
                    <a:pt x="2587" y="133"/>
                  </a:lnTo>
                  <a:lnTo>
                    <a:pt x="2659" y="157"/>
                  </a:lnTo>
                  <a:lnTo>
                    <a:pt x="2726" y="182"/>
                  </a:lnTo>
                  <a:lnTo>
                    <a:pt x="2787" y="208"/>
                  </a:lnTo>
                  <a:lnTo>
                    <a:pt x="2842" y="235"/>
                  </a:lnTo>
                  <a:lnTo>
                    <a:pt x="2890" y="264"/>
                  </a:lnTo>
                  <a:lnTo>
                    <a:pt x="2932" y="294"/>
                  </a:lnTo>
                  <a:lnTo>
                    <a:pt x="2967" y="325"/>
                  </a:lnTo>
                  <a:lnTo>
                    <a:pt x="2994" y="356"/>
                  </a:lnTo>
                  <a:lnTo>
                    <a:pt x="3015" y="389"/>
                  </a:lnTo>
                  <a:lnTo>
                    <a:pt x="3027" y="422"/>
                  </a:lnTo>
                  <a:lnTo>
                    <a:pt x="3031" y="457"/>
                  </a:lnTo>
                  <a:lnTo>
                    <a:pt x="3031" y="2284"/>
                  </a:lnTo>
                  <a:lnTo>
                    <a:pt x="3027" y="2318"/>
                  </a:lnTo>
                  <a:lnTo>
                    <a:pt x="3015" y="2352"/>
                  </a:lnTo>
                  <a:lnTo>
                    <a:pt x="2994" y="2384"/>
                  </a:lnTo>
                  <a:lnTo>
                    <a:pt x="2967" y="2416"/>
                  </a:lnTo>
                  <a:lnTo>
                    <a:pt x="2932" y="2447"/>
                  </a:lnTo>
                  <a:lnTo>
                    <a:pt x="2890" y="2477"/>
                  </a:lnTo>
                  <a:lnTo>
                    <a:pt x="2842" y="2505"/>
                  </a:lnTo>
                  <a:lnTo>
                    <a:pt x="2787" y="2533"/>
                  </a:lnTo>
                  <a:lnTo>
                    <a:pt x="2726" y="2559"/>
                  </a:lnTo>
                  <a:lnTo>
                    <a:pt x="2659" y="2584"/>
                  </a:lnTo>
                  <a:lnTo>
                    <a:pt x="2587" y="2607"/>
                  </a:lnTo>
                  <a:lnTo>
                    <a:pt x="2510" y="2629"/>
                  </a:lnTo>
                  <a:lnTo>
                    <a:pt x="2428" y="2649"/>
                  </a:lnTo>
                  <a:lnTo>
                    <a:pt x="2341" y="2667"/>
                  </a:lnTo>
                  <a:lnTo>
                    <a:pt x="2250" y="2684"/>
                  </a:lnTo>
                  <a:lnTo>
                    <a:pt x="2155" y="2698"/>
                  </a:lnTo>
                  <a:lnTo>
                    <a:pt x="2056" y="2711"/>
                  </a:lnTo>
                  <a:lnTo>
                    <a:pt x="1953" y="2722"/>
                  </a:lnTo>
                  <a:lnTo>
                    <a:pt x="1848" y="2730"/>
                  </a:lnTo>
                  <a:lnTo>
                    <a:pt x="1740" y="2736"/>
                  </a:lnTo>
                  <a:lnTo>
                    <a:pt x="1629" y="2740"/>
                  </a:lnTo>
                  <a:lnTo>
                    <a:pt x="1516" y="2741"/>
                  </a:lnTo>
                  <a:lnTo>
                    <a:pt x="1403" y="2740"/>
                  </a:lnTo>
                  <a:lnTo>
                    <a:pt x="1292" y="2736"/>
                  </a:lnTo>
                  <a:lnTo>
                    <a:pt x="1184" y="2730"/>
                  </a:lnTo>
                  <a:lnTo>
                    <a:pt x="1078" y="2722"/>
                  </a:lnTo>
                  <a:lnTo>
                    <a:pt x="976" y="2711"/>
                  </a:lnTo>
                  <a:lnTo>
                    <a:pt x="877" y="2698"/>
                  </a:lnTo>
                  <a:lnTo>
                    <a:pt x="782" y="2684"/>
                  </a:lnTo>
                  <a:lnTo>
                    <a:pt x="691" y="2667"/>
                  </a:lnTo>
                  <a:lnTo>
                    <a:pt x="604" y="2649"/>
                  </a:lnTo>
                  <a:lnTo>
                    <a:pt x="522" y="2629"/>
                  </a:lnTo>
                  <a:lnTo>
                    <a:pt x="444" y="2607"/>
                  </a:lnTo>
                  <a:lnTo>
                    <a:pt x="372" y="2584"/>
                  </a:lnTo>
                  <a:lnTo>
                    <a:pt x="305" y="2559"/>
                  </a:lnTo>
                  <a:lnTo>
                    <a:pt x="245" y="2533"/>
                  </a:lnTo>
                  <a:lnTo>
                    <a:pt x="190" y="2505"/>
                  </a:lnTo>
                  <a:lnTo>
                    <a:pt x="141" y="2477"/>
                  </a:lnTo>
                  <a:lnTo>
                    <a:pt x="99" y="2447"/>
                  </a:lnTo>
                  <a:lnTo>
                    <a:pt x="65" y="2416"/>
                  </a:lnTo>
                  <a:lnTo>
                    <a:pt x="37" y="2384"/>
                  </a:lnTo>
                  <a:lnTo>
                    <a:pt x="17" y="2352"/>
                  </a:lnTo>
                  <a:lnTo>
                    <a:pt x="5" y="2318"/>
                  </a:lnTo>
                  <a:lnTo>
                    <a:pt x="0" y="2284"/>
                  </a:lnTo>
                  <a:lnTo>
                    <a:pt x="0" y="457"/>
                  </a:lnTo>
                  <a:close/>
                </a:path>
              </a:pathLst>
            </a:custGeom>
            <a:noFill/>
            <a:ln w="28575">
              <a:solidFill>
                <a:srgbClr val="7030A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25">
              <a:extLst>
                <a:ext uri="{FF2B5EF4-FFF2-40B4-BE49-F238E27FC236}">
                  <a16:creationId xmlns:a16="http://schemas.microsoft.com/office/drawing/2014/main" id="{79986409-55FA-4B95-B3EA-AEA0064D35BB}"/>
                </a:ext>
              </a:extLst>
            </p:cNvPr>
            <p:cNvSpPr>
              <a:spLocks noChangeShapeType="1"/>
            </p:cNvSpPr>
            <p:nvPr/>
          </p:nvSpPr>
          <p:spPr bwMode="auto">
            <a:xfrm>
              <a:off x="10829" y="6572"/>
              <a:ext cx="797" cy="0"/>
            </a:xfrm>
            <a:prstGeom prst="line">
              <a:avLst/>
            </a:prstGeom>
            <a:noFill/>
            <a:ln w="38100">
              <a:solidFill>
                <a:srgbClr val="7030A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72" name="Picture 24">
              <a:extLst>
                <a:ext uri="{FF2B5EF4-FFF2-40B4-BE49-F238E27FC236}">
                  <a16:creationId xmlns:a16="http://schemas.microsoft.com/office/drawing/2014/main" id="{5864CD5E-A5D9-4E55-8FFA-4775664466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95" y="6442"/>
              <a:ext cx="333" cy="259"/>
            </a:xfrm>
            <a:prstGeom prst="rect">
              <a:avLst/>
            </a:prstGeom>
            <a:noFill/>
            <a:ln w="9525">
              <a:solidFill>
                <a:srgbClr val="7030A0"/>
              </a:solidFill>
              <a:miter lim="800000"/>
              <a:headEnd/>
              <a:tailEnd/>
            </a:ln>
            <a:extLst>
              <a:ext uri="{909E8E84-426E-40DD-AFC4-6F175D3DCCD1}">
                <a14:hiddenFill xmlns:a14="http://schemas.microsoft.com/office/drawing/2010/main">
                  <a:solidFill>
                    <a:srgbClr val="FFFFFF"/>
                  </a:solidFill>
                </a14:hiddenFill>
              </a:ext>
            </a:extLst>
          </p:spPr>
        </p:pic>
        <p:sp>
          <p:nvSpPr>
            <p:cNvPr id="20" name="Freeform 23">
              <a:extLst>
                <a:ext uri="{FF2B5EF4-FFF2-40B4-BE49-F238E27FC236}">
                  <a16:creationId xmlns:a16="http://schemas.microsoft.com/office/drawing/2014/main" id="{96B20A78-9278-4209-9642-7F044E8D71ED}"/>
                </a:ext>
              </a:extLst>
            </p:cNvPr>
            <p:cNvSpPr>
              <a:spLocks/>
            </p:cNvSpPr>
            <p:nvPr/>
          </p:nvSpPr>
          <p:spPr bwMode="auto">
            <a:xfrm>
              <a:off x="14740" y="6352"/>
              <a:ext cx="5000" cy="922"/>
            </a:xfrm>
            <a:custGeom>
              <a:avLst/>
              <a:gdLst>
                <a:gd name="T0" fmla="+- 0 19740 14741"/>
                <a:gd name="T1" fmla="*/ T0 w 5000"/>
                <a:gd name="T2" fmla="+- 0 7274 6352"/>
                <a:gd name="T3" fmla="*/ 7274 h 922"/>
                <a:gd name="T4" fmla="+- 0 14741 14741"/>
                <a:gd name="T5" fmla="*/ T4 w 5000"/>
                <a:gd name="T6" fmla="+- 0 7273 6352"/>
                <a:gd name="T7" fmla="*/ 7273 h 922"/>
                <a:gd name="T8" fmla="+- 0 14741 14741"/>
                <a:gd name="T9" fmla="*/ T8 w 5000"/>
                <a:gd name="T10" fmla="+- 0 6352 6352"/>
                <a:gd name="T11" fmla="*/ 6352 h 922"/>
                <a:gd name="T12" fmla="+- 0 19740 14741"/>
                <a:gd name="T13" fmla="*/ T12 w 5000"/>
                <a:gd name="T14" fmla="+- 0 6353 6352"/>
                <a:gd name="T15" fmla="*/ 6353 h 922"/>
                <a:gd name="T16" fmla="+- 0 19740 14741"/>
                <a:gd name="T17" fmla="*/ T16 w 5000"/>
                <a:gd name="T18" fmla="+- 0 7274 6352"/>
                <a:gd name="T19" fmla="*/ 7274 h 922"/>
              </a:gdLst>
              <a:ahLst/>
              <a:cxnLst>
                <a:cxn ang="0">
                  <a:pos x="T1" y="T3"/>
                </a:cxn>
                <a:cxn ang="0">
                  <a:pos x="T5" y="T7"/>
                </a:cxn>
                <a:cxn ang="0">
                  <a:pos x="T9" y="T11"/>
                </a:cxn>
                <a:cxn ang="0">
                  <a:pos x="T13" y="T15"/>
                </a:cxn>
                <a:cxn ang="0">
                  <a:pos x="T17" y="T19"/>
                </a:cxn>
              </a:cxnLst>
              <a:rect l="0" t="0" r="r" b="b"/>
              <a:pathLst>
                <a:path w="5000" h="922">
                  <a:moveTo>
                    <a:pt x="4999" y="922"/>
                  </a:moveTo>
                  <a:lnTo>
                    <a:pt x="0" y="921"/>
                  </a:lnTo>
                  <a:lnTo>
                    <a:pt x="0" y="0"/>
                  </a:lnTo>
                  <a:lnTo>
                    <a:pt x="4999" y="1"/>
                  </a:lnTo>
                  <a:lnTo>
                    <a:pt x="4999" y="922"/>
                  </a:lnTo>
                  <a:close/>
                </a:path>
              </a:pathLst>
            </a:custGeom>
            <a:noFill/>
            <a:ln w="9525">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pPr eaLnBrk="0" fontAlgn="base" hangingPunct="0">
                <a:spcBef>
                  <a:spcPct val="0"/>
                </a:spcBef>
                <a:spcAft>
                  <a:spcPct val="0"/>
                </a:spcAft>
              </a:pPr>
              <a:endParaRPr lang="en-US" sz="1600" b="1">
                <a:solidFill>
                  <a:srgbClr val="434343"/>
                </a:solidFill>
                <a:latin typeface="Arial" panose="020B0604020202020204" pitchFamily="34" charset="0"/>
                <a:ea typeface="Microsoft Sans Serif" panose="020B0604020202020204" pitchFamily="34" charset="0"/>
                <a:cs typeface="Arial" panose="020B0604020202020204" pitchFamily="34" charset="0"/>
              </a:endParaRPr>
            </a:p>
          </p:txBody>
        </p:sp>
        <p:sp>
          <p:nvSpPr>
            <p:cNvPr id="21" name="Freeform 22">
              <a:extLst>
                <a:ext uri="{FF2B5EF4-FFF2-40B4-BE49-F238E27FC236}">
                  <a16:creationId xmlns:a16="http://schemas.microsoft.com/office/drawing/2014/main" id="{4F2AB743-1305-475B-9879-E725ADA6582C}"/>
                </a:ext>
              </a:extLst>
            </p:cNvPr>
            <p:cNvSpPr>
              <a:spLocks/>
            </p:cNvSpPr>
            <p:nvPr/>
          </p:nvSpPr>
          <p:spPr bwMode="auto">
            <a:xfrm>
              <a:off x="14740" y="6352"/>
              <a:ext cx="5000" cy="922"/>
            </a:xfrm>
            <a:custGeom>
              <a:avLst/>
              <a:gdLst>
                <a:gd name="T0" fmla="+- 0 14741 14741"/>
                <a:gd name="T1" fmla="*/ T0 w 5000"/>
                <a:gd name="T2" fmla="+- 0 6352 6352"/>
                <a:gd name="T3" fmla="*/ 6352 h 922"/>
                <a:gd name="T4" fmla="+- 0 19740 14741"/>
                <a:gd name="T5" fmla="*/ T4 w 5000"/>
                <a:gd name="T6" fmla="+- 0 6353 6352"/>
                <a:gd name="T7" fmla="*/ 6353 h 922"/>
                <a:gd name="T8" fmla="+- 0 19740 14741"/>
                <a:gd name="T9" fmla="*/ T8 w 5000"/>
                <a:gd name="T10" fmla="+- 0 7274 6352"/>
                <a:gd name="T11" fmla="*/ 7274 h 922"/>
                <a:gd name="T12" fmla="+- 0 14741 14741"/>
                <a:gd name="T13" fmla="*/ T12 w 5000"/>
                <a:gd name="T14" fmla="+- 0 7273 6352"/>
                <a:gd name="T15" fmla="*/ 7273 h 922"/>
                <a:gd name="T16" fmla="+- 0 14741 14741"/>
                <a:gd name="T17" fmla="*/ T16 w 5000"/>
                <a:gd name="T18" fmla="+- 0 6352 6352"/>
                <a:gd name="T19" fmla="*/ 6352 h 922"/>
              </a:gdLst>
              <a:ahLst/>
              <a:cxnLst>
                <a:cxn ang="0">
                  <a:pos x="T1" y="T3"/>
                </a:cxn>
                <a:cxn ang="0">
                  <a:pos x="T5" y="T7"/>
                </a:cxn>
                <a:cxn ang="0">
                  <a:pos x="T9" y="T11"/>
                </a:cxn>
                <a:cxn ang="0">
                  <a:pos x="T13" y="T15"/>
                </a:cxn>
                <a:cxn ang="0">
                  <a:pos x="T17" y="T19"/>
                </a:cxn>
              </a:cxnLst>
              <a:rect l="0" t="0" r="r" b="b"/>
              <a:pathLst>
                <a:path w="5000" h="922">
                  <a:moveTo>
                    <a:pt x="0" y="0"/>
                  </a:moveTo>
                  <a:lnTo>
                    <a:pt x="4999" y="1"/>
                  </a:lnTo>
                  <a:lnTo>
                    <a:pt x="4999" y="922"/>
                  </a:lnTo>
                  <a:lnTo>
                    <a:pt x="0" y="921"/>
                  </a:lnTo>
                  <a:lnTo>
                    <a:pt x="0" y="0"/>
                  </a:lnTo>
                  <a:close/>
                </a:path>
              </a:pathLst>
            </a:custGeom>
            <a:noFill/>
            <a:ln w="38100">
              <a:solidFill>
                <a:srgbClr val="7030A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21">
              <a:extLst>
                <a:ext uri="{FF2B5EF4-FFF2-40B4-BE49-F238E27FC236}">
                  <a16:creationId xmlns:a16="http://schemas.microsoft.com/office/drawing/2014/main" id="{98A51A37-67AF-4AA9-8DC4-212494CD4E86}"/>
                </a:ext>
              </a:extLst>
            </p:cNvPr>
            <p:cNvSpPr>
              <a:spLocks/>
            </p:cNvSpPr>
            <p:nvPr/>
          </p:nvSpPr>
          <p:spPr bwMode="auto">
            <a:xfrm>
              <a:off x="19449" y="5825"/>
              <a:ext cx="3463" cy="1762"/>
            </a:xfrm>
            <a:custGeom>
              <a:avLst/>
              <a:gdLst>
                <a:gd name="T0" fmla="+- 0 21062 19449"/>
                <a:gd name="T1" fmla="*/ T0 w 3463"/>
                <a:gd name="T2" fmla="+- 0 7587 5826"/>
                <a:gd name="T3" fmla="*/ 7587 h 1762"/>
                <a:gd name="T4" fmla="+- 0 20831 19449"/>
                <a:gd name="T5" fmla="*/ T4 w 3463"/>
                <a:gd name="T6" fmla="+- 0 7582 5826"/>
                <a:gd name="T7" fmla="*/ 7582 h 1762"/>
                <a:gd name="T8" fmla="+- 0 20612 19449"/>
                <a:gd name="T9" fmla="*/ T8 w 3463"/>
                <a:gd name="T10" fmla="+- 0 7572 5826"/>
                <a:gd name="T11" fmla="*/ 7572 h 1762"/>
                <a:gd name="T12" fmla="+- 0 20405 19449"/>
                <a:gd name="T13" fmla="*/ T12 w 3463"/>
                <a:gd name="T14" fmla="+- 0 7557 5826"/>
                <a:gd name="T15" fmla="*/ 7557 h 1762"/>
                <a:gd name="T16" fmla="+- 0 20212 19449"/>
                <a:gd name="T17" fmla="*/ T16 w 3463"/>
                <a:gd name="T18" fmla="+- 0 7538 5826"/>
                <a:gd name="T19" fmla="*/ 7538 h 1762"/>
                <a:gd name="T20" fmla="+- 0 20037 19449"/>
                <a:gd name="T21" fmla="*/ T20 w 3463"/>
                <a:gd name="T22" fmla="+- 0 7515 5826"/>
                <a:gd name="T23" fmla="*/ 7515 h 1762"/>
                <a:gd name="T24" fmla="+- 0 19880 19449"/>
                <a:gd name="T25" fmla="*/ T24 w 3463"/>
                <a:gd name="T26" fmla="+- 0 7488 5826"/>
                <a:gd name="T27" fmla="*/ 7488 h 1762"/>
                <a:gd name="T28" fmla="+- 0 19745 19449"/>
                <a:gd name="T29" fmla="*/ T28 w 3463"/>
                <a:gd name="T30" fmla="+- 0 7458 5826"/>
                <a:gd name="T31" fmla="*/ 7458 h 1762"/>
                <a:gd name="T32" fmla="+- 0 19585 19449"/>
                <a:gd name="T33" fmla="*/ T32 w 3463"/>
                <a:gd name="T34" fmla="+- 0 7408 5826"/>
                <a:gd name="T35" fmla="*/ 7408 h 1762"/>
                <a:gd name="T36" fmla="+- 0 19453 19449"/>
                <a:gd name="T37" fmla="*/ T36 w 3463"/>
                <a:gd name="T38" fmla="+- 0 7314 5826"/>
                <a:gd name="T39" fmla="*/ 7314 h 1762"/>
                <a:gd name="T40" fmla="+- 0 19449 19449"/>
                <a:gd name="T41" fmla="*/ T40 w 3463"/>
                <a:gd name="T42" fmla="+- 0 6120 5826"/>
                <a:gd name="T43" fmla="*/ 6120 h 1762"/>
                <a:gd name="T44" fmla="+- 0 19545 19449"/>
                <a:gd name="T45" fmla="*/ T44 w 3463"/>
                <a:gd name="T46" fmla="+- 0 6023 5826"/>
                <a:gd name="T47" fmla="*/ 6023 h 1762"/>
                <a:gd name="T48" fmla="+- 0 19745 19449"/>
                <a:gd name="T49" fmla="*/ T48 w 3463"/>
                <a:gd name="T50" fmla="+- 0 5955 5826"/>
                <a:gd name="T51" fmla="*/ 5955 h 1762"/>
                <a:gd name="T52" fmla="+- 0 19880 19449"/>
                <a:gd name="T53" fmla="*/ T52 w 3463"/>
                <a:gd name="T54" fmla="+- 0 5926 5826"/>
                <a:gd name="T55" fmla="*/ 5926 h 1762"/>
                <a:gd name="T56" fmla="+- 0 20037 19449"/>
                <a:gd name="T57" fmla="*/ T56 w 3463"/>
                <a:gd name="T58" fmla="+- 0 5899 5826"/>
                <a:gd name="T59" fmla="*/ 5899 h 1762"/>
                <a:gd name="T60" fmla="+- 0 20212 19449"/>
                <a:gd name="T61" fmla="*/ T60 w 3463"/>
                <a:gd name="T62" fmla="+- 0 5876 5826"/>
                <a:gd name="T63" fmla="*/ 5876 h 1762"/>
                <a:gd name="T64" fmla="+- 0 20405 19449"/>
                <a:gd name="T65" fmla="*/ T64 w 3463"/>
                <a:gd name="T66" fmla="+- 0 5857 5826"/>
                <a:gd name="T67" fmla="*/ 5857 h 1762"/>
                <a:gd name="T68" fmla="+- 0 20612 19449"/>
                <a:gd name="T69" fmla="*/ T68 w 3463"/>
                <a:gd name="T70" fmla="+- 0 5842 5826"/>
                <a:gd name="T71" fmla="*/ 5842 h 1762"/>
                <a:gd name="T72" fmla="+- 0 20831 19449"/>
                <a:gd name="T73" fmla="*/ T72 w 3463"/>
                <a:gd name="T74" fmla="+- 0 5832 5826"/>
                <a:gd name="T75" fmla="*/ 5832 h 1762"/>
                <a:gd name="T76" fmla="+- 0 21062 19449"/>
                <a:gd name="T77" fmla="*/ T76 w 3463"/>
                <a:gd name="T78" fmla="+- 0 5827 5826"/>
                <a:gd name="T79" fmla="*/ 5827 h 1762"/>
                <a:gd name="T80" fmla="+- 0 21299 19449"/>
                <a:gd name="T81" fmla="*/ T80 w 3463"/>
                <a:gd name="T82" fmla="+- 0 5827 5826"/>
                <a:gd name="T83" fmla="*/ 5827 h 1762"/>
                <a:gd name="T84" fmla="+- 0 21529 19449"/>
                <a:gd name="T85" fmla="*/ T84 w 3463"/>
                <a:gd name="T86" fmla="+- 0 5832 5826"/>
                <a:gd name="T87" fmla="*/ 5832 h 1762"/>
                <a:gd name="T88" fmla="+- 0 21749 19449"/>
                <a:gd name="T89" fmla="*/ T88 w 3463"/>
                <a:gd name="T90" fmla="+- 0 5842 5826"/>
                <a:gd name="T91" fmla="*/ 5842 h 1762"/>
                <a:gd name="T92" fmla="+- 0 21956 19449"/>
                <a:gd name="T93" fmla="*/ T92 w 3463"/>
                <a:gd name="T94" fmla="+- 0 5857 5826"/>
                <a:gd name="T95" fmla="*/ 5857 h 1762"/>
                <a:gd name="T96" fmla="+- 0 22148 19449"/>
                <a:gd name="T97" fmla="*/ T96 w 3463"/>
                <a:gd name="T98" fmla="+- 0 5876 5826"/>
                <a:gd name="T99" fmla="*/ 5876 h 1762"/>
                <a:gd name="T100" fmla="+- 0 22324 19449"/>
                <a:gd name="T101" fmla="*/ T100 w 3463"/>
                <a:gd name="T102" fmla="+- 0 5899 5826"/>
                <a:gd name="T103" fmla="*/ 5899 h 1762"/>
                <a:gd name="T104" fmla="+- 0 22480 19449"/>
                <a:gd name="T105" fmla="*/ T104 w 3463"/>
                <a:gd name="T106" fmla="+- 0 5926 5826"/>
                <a:gd name="T107" fmla="*/ 5926 h 1762"/>
                <a:gd name="T108" fmla="+- 0 22616 19449"/>
                <a:gd name="T109" fmla="*/ T108 w 3463"/>
                <a:gd name="T110" fmla="+- 0 5955 5826"/>
                <a:gd name="T111" fmla="*/ 5955 h 1762"/>
                <a:gd name="T112" fmla="+- 0 22775 19449"/>
                <a:gd name="T113" fmla="*/ T112 w 3463"/>
                <a:gd name="T114" fmla="+- 0 6005 5826"/>
                <a:gd name="T115" fmla="*/ 6005 h 1762"/>
                <a:gd name="T116" fmla="+- 0 22907 19449"/>
                <a:gd name="T117" fmla="*/ T116 w 3463"/>
                <a:gd name="T118" fmla="+- 0 6100 5826"/>
                <a:gd name="T119" fmla="*/ 6100 h 1762"/>
                <a:gd name="T120" fmla="+- 0 22911 19449"/>
                <a:gd name="T121" fmla="*/ T120 w 3463"/>
                <a:gd name="T122" fmla="+- 0 7294 5826"/>
                <a:gd name="T123" fmla="*/ 7294 h 1762"/>
                <a:gd name="T124" fmla="+- 0 22816 19449"/>
                <a:gd name="T125" fmla="*/ T124 w 3463"/>
                <a:gd name="T126" fmla="+- 0 7391 5826"/>
                <a:gd name="T127" fmla="*/ 7391 h 1762"/>
                <a:gd name="T128" fmla="+- 0 22616 19449"/>
                <a:gd name="T129" fmla="*/ T128 w 3463"/>
                <a:gd name="T130" fmla="+- 0 7458 5826"/>
                <a:gd name="T131" fmla="*/ 7458 h 1762"/>
                <a:gd name="T132" fmla="+- 0 22480 19449"/>
                <a:gd name="T133" fmla="*/ T132 w 3463"/>
                <a:gd name="T134" fmla="+- 0 7488 5826"/>
                <a:gd name="T135" fmla="*/ 7488 h 1762"/>
                <a:gd name="T136" fmla="+- 0 22324 19449"/>
                <a:gd name="T137" fmla="*/ T136 w 3463"/>
                <a:gd name="T138" fmla="+- 0 7515 5826"/>
                <a:gd name="T139" fmla="*/ 7515 h 1762"/>
                <a:gd name="T140" fmla="+- 0 22148 19449"/>
                <a:gd name="T141" fmla="*/ T140 w 3463"/>
                <a:gd name="T142" fmla="+- 0 7538 5826"/>
                <a:gd name="T143" fmla="*/ 7538 h 1762"/>
                <a:gd name="T144" fmla="+- 0 21956 19449"/>
                <a:gd name="T145" fmla="*/ T144 w 3463"/>
                <a:gd name="T146" fmla="+- 0 7557 5826"/>
                <a:gd name="T147" fmla="*/ 7557 h 1762"/>
                <a:gd name="T148" fmla="+- 0 21749 19449"/>
                <a:gd name="T149" fmla="*/ T148 w 3463"/>
                <a:gd name="T150" fmla="+- 0 7572 5826"/>
                <a:gd name="T151" fmla="*/ 7572 h 1762"/>
                <a:gd name="T152" fmla="+- 0 21529 19449"/>
                <a:gd name="T153" fmla="*/ T152 w 3463"/>
                <a:gd name="T154" fmla="+- 0 7582 5826"/>
                <a:gd name="T155" fmla="*/ 7582 h 1762"/>
                <a:gd name="T156" fmla="+- 0 21299 19449"/>
                <a:gd name="T157" fmla="*/ T156 w 3463"/>
                <a:gd name="T158" fmla="+- 0 7587 5826"/>
                <a:gd name="T159" fmla="*/ 7587 h 176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3463" h="1762">
                  <a:moveTo>
                    <a:pt x="1731" y="1762"/>
                  </a:moveTo>
                  <a:lnTo>
                    <a:pt x="1613" y="1761"/>
                  </a:lnTo>
                  <a:lnTo>
                    <a:pt x="1496" y="1759"/>
                  </a:lnTo>
                  <a:lnTo>
                    <a:pt x="1382" y="1756"/>
                  </a:lnTo>
                  <a:lnTo>
                    <a:pt x="1271" y="1751"/>
                  </a:lnTo>
                  <a:lnTo>
                    <a:pt x="1163" y="1746"/>
                  </a:lnTo>
                  <a:lnTo>
                    <a:pt x="1057" y="1739"/>
                  </a:lnTo>
                  <a:lnTo>
                    <a:pt x="956" y="1731"/>
                  </a:lnTo>
                  <a:lnTo>
                    <a:pt x="857" y="1722"/>
                  </a:lnTo>
                  <a:lnTo>
                    <a:pt x="763" y="1712"/>
                  </a:lnTo>
                  <a:lnTo>
                    <a:pt x="673" y="1701"/>
                  </a:lnTo>
                  <a:lnTo>
                    <a:pt x="588" y="1689"/>
                  </a:lnTo>
                  <a:lnTo>
                    <a:pt x="507" y="1676"/>
                  </a:lnTo>
                  <a:lnTo>
                    <a:pt x="431" y="1662"/>
                  </a:lnTo>
                  <a:lnTo>
                    <a:pt x="361" y="1648"/>
                  </a:lnTo>
                  <a:lnTo>
                    <a:pt x="296" y="1632"/>
                  </a:lnTo>
                  <a:lnTo>
                    <a:pt x="236" y="1616"/>
                  </a:lnTo>
                  <a:lnTo>
                    <a:pt x="136" y="1582"/>
                  </a:lnTo>
                  <a:lnTo>
                    <a:pt x="62" y="1546"/>
                  </a:lnTo>
                  <a:lnTo>
                    <a:pt x="4" y="1488"/>
                  </a:lnTo>
                  <a:lnTo>
                    <a:pt x="0" y="1468"/>
                  </a:lnTo>
                  <a:lnTo>
                    <a:pt x="0" y="294"/>
                  </a:lnTo>
                  <a:lnTo>
                    <a:pt x="35" y="234"/>
                  </a:lnTo>
                  <a:lnTo>
                    <a:pt x="96" y="197"/>
                  </a:lnTo>
                  <a:lnTo>
                    <a:pt x="183" y="162"/>
                  </a:lnTo>
                  <a:lnTo>
                    <a:pt x="296" y="129"/>
                  </a:lnTo>
                  <a:lnTo>
                    <a:pt x="361" y="114"/>
                  </a:lnTo>
                  <a:lnTo>
                    <a:pt x="431" y="100"/>
                  </a:lnTo>
                  <a:lnTo>
                    <a:pt x="507" y="86"/>
                  </a:lnTo>
                  <a:lnTo>
                    <a:pt x="588" y="73"/>
                  </a:lnTo>
                  <a:lnTo>
                    <a:pt x="673" y="61"/>
                  </a:lnTo>
                  <a:lnTo>
                    <a:pt x="763" y="50"/>
                  </a:lnTo>
                  <a:lnTo>
                    <a:pt x="857" y="40"/>
                  </a:lnTo>
                  <a:lnTo>
                    <a:pt x="956" y="31"/>
                  </a:lnTo>
                  <a:lnTo>
                    <a:pt x="1057" y="23"/>
                  </a:lnTo>
                  <a:lnTo>
                    <a:pt x="1163" y="16"/>
                  </a:lnTo>
                  <a:lnTo>
                    <a:pt x="1271" y="10"/>
                  </a:lnTo>
                  <a:lnTo>
                    <a:pt x="1382" y="6"/>
                  </a:lnTo>
                  <a:lnTo>
                    <a:pt x="1496" y="3"/>
                  </a:lnTo>
                  <a:lnTo>
                    <a:pt x="1613" y="1"/>
                  </a:lnTo>
                  <a:lnTo>
                    <a:pt x="1731" y="0"/>
                  </a:lnTo>
                  <a:lnTo>
                    <a:pt x="1850" y="1"/>
                  </a:lnTo>
                  <a:lnTo>
                    <a:pt x="1966" y="3"/>
                  </a:lnTo>
                  <a:lnTo>
                    <a:pt x="2080" y="6"/>
                  </a:lnTo>
                  <a:lnTo>
                    <a:pt x="2191" y="10"/>
                  </a:lnTo>
                  <a:lnTo>
                    <a:pt x="2300" y="16"/>
                  </a:lnTo>
                  <a:lnTo>
                    <a:pt x="2405" y="23"/>
                  </a:lnTo>
                  <a:lnTo>
                    <a:pt x="2507" y="31"/>
                  </a:lnTo>
                  <a:lnTo>
                    <a:pt x="2605" y="40"/>
                  </a:lnTo>
                  <a:lnTo>
                    <a:pt x="2699" y="50"/>
                  </a:lnTo>
                  <a:lnTo>
                    <a:pt x="2789" y="61"/>
                  </a:lnTo>
                  <a:lnTo>
                    <a:pt x="2875" y="73"/>
                  </a:lnTo>
                  <a:lnTo>
                    <a:pt x="2955" y="86"/>
                  </a:lnTo>
                  <a:lnTo>
                    <a:pt x="3031" y="100"/>
                  </a:lnTo>
                  <a:lnTo>
                    <a:pt x="3102" y="114"/>
                  </a:lnTo>
                  <a:lnTo>
                    <a:pt x="3167" y="129"/>
                  </a:lnTo>
                  <a:lnTo>
                    <a:pt x="3226" y="145"/>
                  </a:lnTo>
                  <a:lnTo>
                    <a:pt x="3326" y="179"/>
                  </a:lnTo>
                  <a:lnTo>
                    <a:pt x="3401" y="216"/>
                  </a:lnTo>
                  <a:lnTo>
                    <a:pt x="3458" y="274"/>
                  </a:lnTo>
                  <a:lnTo>
                    <a:pt x="3462" y="294"/>
                  </a:lnTo>
                  <a:lnTo>
                    <a:pt x="3462" y="1468"/>
                  </a:lnTo>
                  <a:lnTo>
                    <a:pt x="3427" y="1527"/>
                  </a:lnTo>
                  <a:lnTo>
                    <a:pt x="3367" y="1565"/>
                  </a:lnTo>
                  <a:lnTo>
                    <a:pt x="3279" y="1600"/>
                  </a:lnTo>
                  <a:lnTo>
                    <a:pt x="3167" y="1632"/>
                  </a:lnTo>
                  <a:lnTo>
                    <a:pt x="3102" y="1648"/>
                  </a:lnTo>
                  <a:lnTo>
                    <a:pt x="3031" y="1662"/>
                  </a:lnTo>
                  <a:lnTo>
                    <a:pt x="2955" y="1676"/>
                  </a:lnTo>
                  <a:lnTo>
                    <a:pt x="2875" y="1689"/>
                  </a:lnTo>
                  <a:lnTo>
                    <a:pt x="2789" y="1701"/>
                  </a:lnTo>
                  <a:lnTo>
                    <a:pt x="2699" y="1712"/>
                  </a:lnTo>
                  <a:lnTo>
                    <a:pt x="2605" y="1722"/>
                  </a:lnTo>
                  <a:lnTo>
                    <a:pt x="2507" y="1731"/>
                  </a:lnTo>
                  <a:lnTo>
                    <a:pt x="2405" y="1739"/>
                  </a:lnTo>
                  <a:lnTo>
                    <a:pt x="2300" y="1746"/>
                  </a:lnTo>
                  <a:lnTo>
                    <a:pt x="2191" y="1751"/>
                  </a:lnTo>
                  <a:lnTo>
                    <a:pt x="2080" y="1756"/>
                  </a:lnTo>
                  <a:lnTo>
                    <a:pt x="1966" y="1759"/>
                  </a:lnTo>
                  <a:lnTo>
                    <a:pt x="1850" y="1761"/>
                  </a:lnTo>
                  <a:lnTo>
                    <a:pt x="1731" y="1762"/>
                  </a:lnTo>
                  <a:close/>
                </a:path>
              </a:pathLst>
            </a:custGeom>
            <a:solidFill>
              <a:srgbClr val="F3F3F3"/>
            </a:solidFill>
            <a:ln w="9525">
              <a:solidFill>
                <a:srgbClr val="7030A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AutoShape 20">
              <a:extLst>
                <a:ext uri="{FF2B5EF4-FFF2-40B4-BE49-F238E27FC236}">
                  <a16:creationId xmlns:a16="http://schemas.microsoft.com/office/drawing/2014/main" id="{D0177BB7-1A51-45D4-A750-77625D7D6B9D}"/>
                </a:ext>
              </a:extLst>
            </p:cNvPr>
            <p:cNvSpPr>
              <a:spLocks/>
            </p:cNvSpPr>
            <p:nvPr/>
          </p:nvSpPr>
          <p:spPr bwMode="auto">
            <a:xfrm>
              <a:off x="19449" y="5825"/>
              <a:ext cx="3463" cy="1762"/>
            </a:xfrm>
            <a:custGeom>
              <a:avLst/>
              <a:gdLst>
                <a:gd name="T0" fmla="+- 0 22907 19449"/>
                <a:gd name="T1" fmla="*/ T0 w 3463"/>
                <a:gd name="T2" fmla="+- 0 6140 5826"/>
                <a:gd name="T3" fmla="*/ 6140 h 1762"/>
                <a:gd name="T4" fmla="+- 0 22850 19449"/>
                <a:gd name="T5" fmla="*/ T4 w 3463"/>
                <a:gd name="T6" fmla="+- 0 6198 5826"/>
                <a:gd name="T7" fmla="*/ 6198 h 1762"/>
                <a:gd name="T8" fmla="+- 0 22728 19449"/>
                <a:gd name="T9" fmla="*/ T8 w 3463"/>
                <a:gd name="T10" fmla="+- 0 6251 5826"/>
                <a:gd name="T11" fmla="*/ 6251 h 1762"/>
                <a:gd name="T12" fmla="+- 0 22551 19449"/>
                <a:gd name="T13" fmla="*/ T12 w 3463"/>
                <a:gd name="T14" fmla="+- 0 6299 5826"/>
                <a:gd name="T15" fmla="*/ 6299 h 1762"/>
                <a:gd name="T16" fmla="+- 0 22324 19449"/>
                <a:gd name="T17" fmla="*/ T16 w 3463"/>
                <a:gd name="T18" fmla="+- 0 6340 5826"/>
                <a:gd name="T19" fmla="*/ 6340 h 1762"/>
                <a:gd name="T20" fmla="+- 0 22054 19449"/>
                <a:gd name="T21" fmla="*/ T20 w 3463"/>
                <a:gd name="T22" fmla="+- 0 6373 5826"/>
                <a:gd name="T23" fmla="*/ 6373 h 1762"/>
                <a:gd name="T24" fmla="+- 0 21749 19449"/>
                <a:gd name="T25" fmla="*/ T24 w 3463"/>
                <a:gd name="T26" fmla="+- 0 6397 5826"/>
                <a:gd name="T27" fmla="*/ 6397 h 1762"/>
                <a:gd name="T28" fmla="+- 0 21415 19449"/>
                <a:gd name="T29" fmla="*/ T28 w 3463"/>
                <a:gd name="T30" fmla="+- 0 6411 5826"/>
                <a:gd name="T31" fmla="*/ 6411 h 1762"/>
                <a:gd name="T32" fmla="+- 0 21062 19449"/>
                <a:gd name="T33" fmla="*/ T32 w 3463"/>
                <a:gd name="T34" fmla="+- 0 6413 5826"/>
                <a:gd name="T35" fmla="*/ 6413 h 1762"/>
                <a:gd name="T36" fmla="+- 0 20720 19449"/>
                <a:gd name="T37" fmla="*/ T36 w 3463"/>
                <a:gd name="T38" fmla="+- 0 6403 5826"/>
                <a:gd name="T39" fmla="*/ 6403 h 1762"/>
                <a:gd name="T40" fmla="+- 0 20405 19449"/>
                <a:gd name="T41" fmla="*/ T40 w 3463"/>
                <a:gd name="T42" fmla="+- 0 6382 5826"/>
                <a:gd name="T43" fmla="*/ 6382 h 1762"/>
                <a:gd name="T44" fmla="+- 0 20122 19449"/>
                <a:gd name="T45" fmla="*/ T44 w 3463"/>
                <a:gd name="T46" fmla="+- 0 6352 5826"/>
                <a:gd name="T47" fmla="*/ 6352 h 1762"/>
                <a:gd name="T48" fmla="+- 0 19880 19449"/>
                <a:gd name="T49" fmla="*/ T48 w 3463"/>
                <a:gd name="T50" fmla="+- 0 6314 5826"/>
                <a:gd name="T51" fmla="*/ 6314 h 1762"/>
                <a:gd name="T52" fmla="+- 0 19685 19449"/>
                <a:gd name="T53" fmla="*/ T52 w 3463"/>
                <a:gd name="T54" fmla="+- 0 6268 5826"/>
                <a:gd name="T55" fmla="*/ 6268 h 1762"/>
                <a:gd name="T56" fmla="+- 0 19545 19449"/>
                <a:gd name="T57" fmla="*/ T56 w 3463"/>
                <a:gd name="T58" fmla="+- 0 6216 5826"/>
                <a:gd name="T59" fmla="*/ 6216 h 1762"/>
                <a:gd name="T60" fmla="+- 0 19465 19449"/>
                <a:gd name="T61" fmla="*/ T60 w 3463"/>
                <a:gd name="T62" fmla="+- 0 6159 5826"/>
                <a:gd name="T63" fmla="*/ 6159 h 1762"/>
                <a:gd name="T64" fmla="+- 0 19449 19449"/>
                <a:gd name="T65" fmla="*/ T64 w 3463"/>
                <a:gd name="T66" fmla="+- 0 6120 5826"/>
                <a:gd name="T67" fmla="*/ 6120 h 1762"/>
                <a:gd name="T68" fmla="+- 0 19465 19449"/>
                <a:gd name="T69" fmla="*/ T68 w 3463"/>
                <a:gd name="T70" fmla="+- 0 6080 5826"/>
                <a:gd name="T71" fmla="*/ 6080 h 1762"/>
                <a:gd name="T72" fmla="+- 0 19545 19449"/>
                <a:gd name="T73" fmla="*/ T72 w 3463"/>
                <a:gd name="T74" fmla="+- 0 6023 5826"/>
                <a:gd name="T75" fmla="*/ 6023 h 1762"/>
                <a:gd name="T76" fmla="+- 0 19685 19449"/>
                <a:gd name="T77" fmla="*/ T76 w 3463"/>
                <a:gd name="T78" fmla="+- 0 5971 5826"/>
                <a:gd name="T79" fmla="*/ 5971 h 1762"/>
                <a:gd name="T80" fmla="+- 0 19880 19449"/>
                <a:gd name="T81" fmla="*/ T80 w 3463"/>
                <a:gd name="T82" fmla="+- 0 5926 5826"/>
                <a:gd name="T83" fmla="*/ 5926 h 1762"/>
                <a:gd name="T84" fmla="+- 0 20122 19449"/>
                <a:gd name="T85" fmla="*/ T84 w 3463"/>
                <a:gd name="T86" fmla="+- 0 5887 5826"/>
                <a:gd name="T87" fmla="*/ 5887 h 1762"/>
                <a:gd name="T88" fmla="+- 0 20405 19449"/>
                <a:gd name="T89" fmla="*/ T88 w 3463"/>
                <a:gd name="T90" fmla="+- 0 5857 5826"/>
                <a:gd name="T91" fmla="*/ 5857 h 1762"/>
                <a:gd name="T92" fmla="+- 0 20720 19449"/>
                <a:gd name="T93" fmla="*/ T92 w 3463"/>
                <a:gd name="T94" fmla="+- 0 5836 5826"/>
                <a:gd name="T95" fmla="*/ 5836 h 1762"/>
                <a:gd name="T96" fmla="+- 0 21062 19449"/>
                <a:gd name="T97" fmla="*/ T96 w 3463"/>
                <a:gd name="T98" fmla="+- 0 5827 5826"/>
                <a:gd name="T99" fmla="*/ 5827 h 1762"/>
                <a:gd name="T100" fmla="+- 0 21415 19449"/>
                <a:gd name="T101" fmla="*/ T100 w 3463"/>
                <a:gd name="T102" fmla="+- 0 5829 5826"/>
                <a:gd name="T103" fmla="*/ 5829 h 1762"/>
                <a:gd name="T104" fmla="+- 0 21749 19449"/>
                <a:gd name="T105" fmla="*/ T104 w 3463"/>
                <a:gd name="T106" fmla="+- 0 5842 5826"/>
                <a:gd name="T107" fmla="*/ 5842 h 1762"/>
                <a:gd name="T108" fmla="+- 0 22054 19449"/>
                <a:gd name="T109" fmla="*/ T108 w 3463"/>
                <a:gd name="T110" fmla="+- 0 5866 5826"/>
                <a:gd name="T111" fmla="*/ 5866 h 1762"/>
                <a:gd name="T112" fmla="+- 0 22324 19449"/>
                <a:gd name="T113" fmla="*/ T112 w 3463"/>
                <a:gd name="T114" fmla="+- 0 5899 5826"/>
                <a:gd name="T115" fmla="*/ 5899 h 1762"/>
                <a:gd name="T116" fmla="+- 0 22551 19449"/>
                <a:gd name="T117" fmla="*/ T116 w 3463"/>
                <a:gd name="T118" fmla="+- 0 5940 5826"/>
                <a:gd name="T119" fmla="*/ 5940 h 1762"/>
                <a:gd name="T120" fmla="+- 0 22728 19449"/>
                <a:gd name="T121" fmla="*/ T120 w 3463"/>
                <a:gd name="T122" fmla="+- 0 5988 5826"/>
                <a:gd name="T123" fmla="*/ 5988 h 1762"/>
                <a:gd name="T124" fmla="+- 0 22850 19449"/>
                <a:gd name="T125" fmla="*/ T124 w 3463"/>
                <a:gd name="T126" fmla="+- 0 6042 5826"/>
                <a:gd name="T127" fmla="*/ 6042 h 1762"/>
                <a:gd name="T128" fmla="+- 0 22907 19449"/>
                <a:gd name="T129" fmla="*/ T128 w 3463"/>
                <a:gd name="T130" fmla="+- 0 6100 5826"/>
                <a:gd name="T131" fmla="*/ 6100 h 1762"/>
                <a:gd name="T132" fmla="+- 0 22907 19449"/>
                <a:gd name="T133" fmla="*/ T132 w 3463"/>
                <a:gd name="T134" fmla="+- 0 7314 5826"/>
                <a:gd name="T135" fmla="*/ 7314 h 1762"/>
                <a:gd name="T136" fmla="+- 0 22850 19449"/>
                <a:gd name="T137" fmla="*/ T136 w 3463"/>
                <a:gd name="T138" fmla="+- 0 7372 5826"/>
                <a:gd name="T139" fmla="*/ 7372 h 1762"/>
                <a:gd name="T140" fmla="+- 0 22728 19449"/>
                <a:gd name="T141" fmla="*/ T140 w 3463"/>
                <a:gd name="T142" fmla="+- 0 7426 5826"/>
                <a:gd name="T143" fmla="*/ 7426 h 1762"/>
                <a:gd name="T144" fmla="+- 0 22551 19449"/>
                <a:gd name="T145" fmla="*/ T144 w 3463"/>
                <a:gd name="T146" fmla="+- 0 7474 5826"/>
                <a:gd name="T147" fmla="*/ 7474 h 1762"/>
                <a:gd name="T148" fmla="+- 0 22324 19449"/>
                <a:gd name="T149" fmla="*/ T148 w 3463"/>
                <a:gd name="T150" fmla="+- 0 7515 5826"/>
                <a:gd name="T151" fmla="*/ 7515 h 1762"/>
                <a:gd name="T152" fmla="+- 0 22054 19449"/>
                <a:gd name="T153" fmla="*/ T152 w 3463"/>
                <a:gd name="T154" fmla="+- 0 7548 5826"/>
                <a:gd name="T155" fmla="*/ 7548 h 1762"/>
                <a:gd name="T156" fmla="+- 0 21749 19449"/>
                <a:gd name="T157" fmla="*/ T156 w 3463"/>
                <a:gd name="T158" fmla="+- 0 7572 5826"/>
                <a:gd name="T159" fmla="*/ 7572 h 1762"/>
                <a:gd name="T160" fmla="+- 0 21415 19449"/>
                <a:gd name="T161" fmla="*/ T160 w 3463"/>
                <a:gd name="T162" fmla="+- 0 7585 5826"/>
                <a:gd name="T163" fmla="*/ 7585 h 1762"/>
                <a:gd name="T164" fmla="+- 0 21062 19449"/>
                <a:gd name="T165" fmla="*/ T164 w 3463"/>
                <a:gd name="T166" fmla="+- 0 7587 5826"/>
                <a:gd name="T167" fmla="*/ 7587 h 1762"/>
                <a:gd name="T168" fmla="+- 0 20720 19449"/>
                <a:gd name="T169" fmla="*/ T168 w 3463"/>
                <a:gd name="T170" fmla="+- 0 7577 5826"/>
                <a:gd name="T171" fmla="*/ 7577 h 1762"/>
                <a:gd name="T172" fmla="+- 0 20405 19449"/>
                <a:gd name="T173" fmla="*/ T172 w 3463"/>
                <a:gd name="T174" fmla="+- 0 7557 5826"/>
                <a:gd name="T175" fmla="*/ 7557 h 1762"/>
                <a:gd name="T176" fmla="+- 0 20122 19449"/>
                <a:gd name="T177" fmla="*/ T176 w 3463"/>
                <a:gd name="T178" fmla="+- 0 7527 5826"/>
                <a:gd name="T179" fmla="*/ 7527 h 1762"/>
                <a:gd name="T180" fmla="+- 0 19880 19449"/>
                <a:gd name="T181" fmla="*/ T180 w 3463"/>
                <a:gd name="T182" fmla="+- 0 7488 5826"/>
                <a:gd name="T183" fmla="*/ 7488 h 1762"/>
                <a:gd name="T184" fmla="+- 0 19685 19449"/>
                <a:gd name="T185" fmla="*/ T184 w 3463"/>
                <a:gd name="T186" fmla="+- 0 7442 5826"/>
                <a:gd name="T187" fmla="*/ 7442 h 1762"/>
                <a:gd name="T188" fmla="+- 0 19545 19449"/>
                <a:gd name="T189" fmla="*/ T188 w 3463"/>
                <a:gd name="T190" fmla="+- 0 7391 5826"/>
                <a:gd name="T191" fmla="*/ 7391 h 1762"/>
                <a:gd name="T192" fmla="+- 0 19465 19449"/>
                <a:gd name="T193" fmla="*/ T192 w 3463"/>
                <a:gd name="T194" fmla="+- 0 7334 5826"/>
                <a:gd name="T195" fmla="*/ 7334 h 1762"/>
                <a:gd name="T196" fmla="+- 0 19449 19449"/>
                <a:gd name="T197" fmla="*/ T196 w 3463"/>
                <a:gd name="T198" fmla="+- 0 6120 5826"/>
                <a:gd name="T199" fmla="*/ 6120 h 176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Lst>
              <a:rect l="0" t="0" r="r" b="b"/>
              <a:pathLst>
                <a:path w="3463" h="1762">
                  <a:moveTo>
                    <a:pt x="3462" y="294"/>
                  </a:moveTo>
                  <a:lnTo>
                    <a:pt x="3462" y="294"/>
                  </a:lnTo>
                  <a:lnTo>
                    <a:pt x="3458" y="314"/>
                  </a:lnTo>
                  <a:lnTo>
                    <a:pt x="3447" y="333"/>
                  </a:lnTo>
                  <a:lnTo>
                    <a:pt x="3427" y="353"/>
                  </a:lnTo>
                  <a:lnTo>
                    <a:pt x="3401" y="372"/>
                  </a:lnTo>
                  <a:lnTo>
                    <a:pt x="3367" y="390"/>
                  </a:lnTo>
                  <a:lnTo>
                    <a:pt x="3326" y="408"/>
                  </a:lnTo>
                  <a:lnTo>
                    <a:pt x="3279" y="425"/>
                  </a:lnTo>
                  <a:lnTo>
                    <a:pt x="3226" y="442"/>
                  </a:lnTo>
                  <a:lnTo>
                    <a:pt x="3167" y="458"/>
                  </a:lnTo>
                  <a:lnTo>
                    <a:pt x="3102" y="473"/>
                  </a:lnTo>
                  <a:lnTo>
                    <a:pt x="3031" y="488"/>
                  </a:lnTo>
                  <a:lnTo>
                    <a:pt x="2955" y="501"/>
                  </a:lnTo>
                  <a:lnTo>
                    <a:pt x="2875" y="514"/>
                  </a:lnTo>
                  <a:lnTo>
                    <a:pt x="2789" y="526"/>
                  </a:lnTo>
                  <a:lnTo>
                    <a:pt x="2699" y="537"/>
                  </a:lnTo>
                  <a:lnTo>
                    <a:pt x="2605" y="547"/>
                  </a:lnTo>
                  <a:lnTo>
                    <a:pt x="2507" y="556"/>
                  </a:lnTo>
                  <a:lnTo>
                    <a:pt x="2405" y="564"/>
                  </a:lnTo>
                  <a:lnTo>
                    <a:pt x="2300" y="571"/>
                  </a:lnTo>
                  <a:lnTo>
                    <a:pt x="2191" y="577"/>
                  </a:lnTo>
                  <a:lnTo>
                    <a:pt x="2080" y="581"/>
                  </a:lnTo>
                  <a:lnTo>
                    <a:pt x="1966" y="585"/>
                  </a:lnTo>
                  <a:lnTo>
                    <a:pt x="1850" y="587"/>
                  </a:lnTo>
                  <a:lnTo>
                    <a:pt x="1731" y="587"/>
                  </a:lnTo>
                  <a:lnTo>
                    <a:pt x="1613" y="587"/>
                  </a:lnTo>
                  <a:lnTo>
                    <a:pt x="1496" y="585"/>
                  </a:lnTo>
                  <a:lnTo>
                    <a:pt x="1382" y="581"/>
                  </a:lnTo>
                  <a:lnTo>
                    <a:pt x="1271" y="577"/>
                  </a:lnTo>
                  <a:lnTo>
                    <a:pt x="1163" y="571"/>
                  </a:lnTo>
                  <a:lnTo>
                    <a:pt x="1057" y="564"/>
                  </a:lnTo>
                  <a:lnTo>
                    <a:pt x="956" y="556"/>
                  </a:lnTo>
                  <a:lnTo>
                    <a:pt x="857" y="547"/>
                  </a:lnTo>
                  <a:lnTo>
                    <a:pt x="763" y="537"/>
                  </a:lnTo>
                  <a:lnTo>
                    <a:pt x="673" y="526"/>
                  </a:lnTo>
                  <a:lnTo>
                    <a:pt x="588" y="514"/>
                  </a:lnTo>
                  <a:lnTo>
                    <a:pt x="507" y="501"/>
                  </a:lnTo>
                  <a:lnTo>
                    <a:pt x="431" y="488"/>
                  </a:lnTo>
                  <a:lnTo>
                    <a:pt x="361" y="473"/>
                  </a:lnTo>
                  <a:lnTo>
                    <a:pt x="296" y="458"/>
                  </a:lnTo>
                  <a:lnTo>
                    <a:pt x="236" y="442"/>
                  </a:lnTo>
                  <a:lnTo>
                    <a:pt x="183" y="425"/>
                  </a:lnTo>
                  <a:lnTo>
                    <a:pt x="136" y="408"/>
                  </a:lnTo>
                  <a:lnTo>
                    <a:pt x="96" y="390"/>
                  </a:lnTo>
                  <a:lnTo>
                    <a:pt x="62" y="372"/>
                  </a:lnTo>
                  <a:lnTo>
                    <a:pt x="35" y="353"/>
                  </a:lnTo>
                  <a:lnTo>
                    <a:pt x="16" y="333"/>
                  </a:lnTo>
                  <a:lnTo>
                    <a:pt x="4" y="314"/>
                  </a:lnTo>
                  <a:lnTo>
                    <a:pt x="0" y="294"/>
                  </a:lnTo>
                  <a:moveTo>
                    <a:pt x="0" y="294"/>
                  </a:moveTo>
                  <a:lnTo>
                    <a:pt x="0" y="294"/>
                  </a:lnTo>
                  <a:lnTo>
                    <a:pt x="4" y="274"/>
                  </a:lnTo>
                  <a:lnTo>
                    <a:pt x="16" y="254"/>
                  </a:lnTo>
                  <a:lnTo>
                    <a:pt x="35" y="234"/>
                  </a:lnTo>
                  <a:lnTo>
                    <a:pt x="62" y="216"/>
                  </a:lnTo>
                  <a:lnTo>
                    <a:pt x="96" y="197"/>
                  </a:lnTo>
                  <a:lnTo>
                    <a:pt x="136" y="179"/>
                  </a:lnTo>
                  <a:lnTo>
                    <a:pt x="183" y="162"/>
                  </a:lnTo>
                  <a:lnTo>
                    <a:pt x="236" y="145"/>
                  </a:lnTo>
                  <a:lnTo>
                    <a:pt x="296" y="129"/>
                  </a:lnTo>
                  <a:lnTo>
                    <a:pt x="361" y="114"/>
                  </a:lnTo>
                  <a:lnTo>
                    <a:pt x="431" y="100"/>
                  </a:lnTo>
                  <a:lnTo>
                    <a:pt x="507" y="86"/>
                  </a:lnTo>
                  <a:lnTo>
                    <a:pt x="588" y="73"/>
                  </a:lnTo>
                  <a:lnTo>
                    <a:pt x="673" y="61"/>
                  </a:lnTo>
                  <a:lnTo>
                    <a:pt x="763" y="50"/>
                  </a:lnTo>
                  <a:lnTo>
                    <a:pt x="857" y="40"/>
                  </a:lnTo>
                  <a:lnTo>
                    <a:pt x="956" y="31"/>
                  </a:lnTo>
                  <a:lnTo>
                    <a:pt x="1057" y="23"/>
                  </a:lnTo>
                  <a:lnTo>
                    <a:pt x="1163" y="16"/>
                  </a:lnTo>
                  <a:lnTo>
                    <a:pt x="1271" y="10"/>
                  </a:lnTo>
                  <a:lnTo>
                    <a:pt x="1382" y="6"/>
                  </a:lnTo>
                  <a:lnTo>
                    <a:pt x="1496" y="3"/>
                  </a:lnTo>
                  <a:lnTo>
                    <a:pt x="1613" y="1"/>
                  </a:lnTo>
                  <a:lnTo>
                    <a:pt x="1731" y="0"/>
                  </a:lnTo>
                  <a:lnTo>
                    <a:pt x="1850" y="1"/>
                  </a:lnTo>
                  <a:lnTo>
                    <a:pt x="1966" y="3"/>
                  </a:lnTo>
                  <a:lnTo>
                    <a:pt x="2080" y="6"/>
                  </a:lnTo>
                  <a:lnTo>
                    <a:pt x="2191" y="10"/>
                  </a:lnTo>
                  <a:lnTo>
                    <a:pt x="2300" y="16"/>
                  </a:lnTo>
                  <a:lnTo>
                    <a:pt x="2405" y="23"/>
                  </a:lnTo>
                  <a:lnTo>
                    <a:pt x="2507" y="31"/>
                  </a:lnTo>
                  <a:lnTo>
                    <a:pt x="2605" y="40"/>
                  </a:lnTo>
                  <a:lnTo>
                    <a:pt x="2699" y="50"/>
                  </a:lnTo>
                  <a:lnTo>
                    <a:pt x="2789" y="61"/>
                  </a:lnTo>
                  <a:lnTo>
                    <a:pt x="2875" y="73"/>
                  </a:lnTo>
                  <a:lnTo>
                    <a:pt x="2955" y="86"/>
                  </a:lnTo>
                  <a:lnTo>
                    <a:pt x="3031" y="100"/>
                  </a:lnTo>
                  <a:lnTo>
                    <a:pt x="3102" y="114"/>
                  </a:lnTo>
                  <a:lnTo>
                    <a:pt x="3167" y="129"/>
                  </a:lnTo>
                  <a:lnTo>
                    <a:pt x="3226" y="145"/>
                  </a:lnTo>
                  <a:lnTo>
                    <a:pt x="3279" y="162"/>
                  </a:lnTo>
                  <a:lnTo>
                    <a:pt x="3326" y="179"/>
                  </a:lnTo>
                  <a:lnTo>
                    <a:pt x="3367" y="197"/>
                  </a:lnTo>
                  <a:lnTo>
                    <a:pt x="3401" y="216"/>
                  </a:lnTo>
                  <a:lnTo>
                    <a:pt x="3427" y="234"/>
                  </a:lnTo>
                  <a:lnTo>
                    <a:pt x="3447" y="254"/>
                  </a:lnTo>
                  <a:lnTo>
                    <a:pt x="3458" y="274"/>
                  </a:lnTo>
                  <a:lnTo>
                    <a:pt x="3462" y="294"/>
                  </a:lnTo>
                  <a:lnTo>
                    <a:pt x="3462" y="1468"/>
                  </a:lnTo>
                  <a:lnTo>
                    <a:pt x="3458" y="1488"/>
                  </a:lnTo>
                  <a:lnTo>
                    <a:pt x="3447" y="1508"/>
                  </a:lnTo>
                  <a:lnTo>
                    <a:pt x="3427" y="1527"/>
                  </a:lnTo>
                  <a:lnTo>
                    <a:pt x="3401" y="1546"/>
                  </a:lnTo>
                  <a:lnTo>
                    <a:pt x="3367" y="1565"/>
                  </a:lnTo>
                  <a:lnTo>
                    <a:pt x="3326" y="1582"/>
                  </a:lnTo>
                  <a:lnTo>
                    <a:pt x="3279" y="1600"/>
                  </a:lnTo>
                  <a:lnTo>
                    <a:pt x="3226" y="1616"/>
                  </a:lnTo>
                  <a:lnTo>
                    <a:pt x="3167" y="1632"/>
                  </a:lnTo>
                  <a:lnTo>
                    <a:pt x="3102" y="1648"/>
                  </a:lnTo>
                  <a:lnTo>
                    <a:pt x="3031" y="1662"/>
                  </a:lnTo>
                  <a:lnTo>
                    <a:pt x="2955" y="1676"/>
                  </a:lnTo>
                  <a:lnTo>
                    <a:pt x="2875" y="1689"/>
                  </a:lnTo>
                  <a:lnTo>
                    <a:pt x="2789" y="1701"/>
                  </a:lnTo>
                  <a:lnTo>
                    <a:pt x="2699" y="1712"/>
                  </a:lnTo>
                  <a:lnTo>
                    <a:pt x="2605" y="1722"/>
                  </a:lnTo>
                  <a:lnTo>
                    <a:pt x="2507" y="1731"/>
                  </a:lnTo>
                  <a:lnTo>
                    <a:pt x="2405" y="1739"/>
                  </a:lnTo>
                  <a:lnTo>
                    <a:pt x="2300" y="1746"/>
                  </a:lnTo>
                  <a:lnTo>
                    <a:pt x="2191" y="1751"/>
                  </a:lnTo>
                  <a:lnTo>
                    <a:pt x="2080" y="1756"/>
                  </a:lnTo>
                  <a:lnTo>
                    <a:pt x="1966" y="1759"/>
                  </a:lnTo>
                  <a:lnTo>
                    <a:pt x="1850" y="1761"/>
                  </a:lnTo>
                  <a:lnTo>
                    <a:pt x="1731" y="1762"/>
                  </a:lnTo>
                  <a:lnTo>
                    <a:pt x="1613" y="1761"/>
                  </a:lnTo>
                  <a:lnTo>
                    <a:pt x="1496" y="1759"/>
                  </a:lnTo>
                  <a:lnTo>
                    <a:pt x="1382" y="1756"/>
                  </a:lnTo>
                  <a:lnTo>
                    <a:pt x="1271" y="1751"/>
                  </a:lnTo>
                  <a:lnTo>
                    <a:pt x="1163" y="1746"/>
                  </a:lnTo>
                  <a:lnTo>
                    <a:pt x="1057" y="1739"/>
                  </a:lnTo>
                  <a:lnTo>
                    <a:pt x="956" y="1731"/>
                  </a:lnTo>
                  <a:lnTo>
                    <a:pt x="857" y="1722"/>
                  </a:lnTo>
                  <a:lnTo>
                    <a:pt x="763" y="1712"/>
                  </a:lnTo>
                  <a:lnTo>
                    <a:pt x="673" y="1701"/>
                  </a:lnTo>
                  <a:lnTo>
                    <a:pt x="588" y="1689"/>
                  </a:lnTo>
                  <a:lnTo>
                    <a:pt x="507" y="1676"/>
                  </a:lnTo>
                  <a:lnTo>
                    <a:pt x="431" y="1662"/>
                  </a:lnTo>
                  <a:lnTo>
                    <a:pt x="361" y="1648"/>
                  </a:lnTo>
                  <a:lnTo>
                    <a:pt x="296" y="1632"/>
                  </a:lnTo>
                  <a:lnTo>
                    <a:pt x="236" y="1616"/>
                  </a:lnTo>
                  <a:lnTo>
                    <a:pt x="183" y="1600"/>
                  </a:lnTo>
                  <a:lnTo>
                    <a:pt x="136" y="1582"/>
                  </a:lnTo>
                  <a:lnTo>
                    <a:pt x="96" y="1565"/>
                  </a:lnTo>
                  <a:lnTo>
                    <a:pt x="62" y="1546"/>
                  </a:lnTo>
                  <a:lnTo>
                    <a:pt x="35" y="1527"/>
                  </a:lnTo>
                  <a:lnTo>
                    <a:pt x="16" y="1508"/>
                  </a:lnTo>
                  <a:lnTo>
                    <a:pt x="4" y="1488"/>
                  </a:lnTo>
                  <a:lnTo>
                    <a:pt x="0" y="1468"/>
                  </a:lnTo>
                  <a:lnTo>
                    <a:pt x="0" y="294"/>
                  </a:lnTo>
                  <a:close/>
                </a:path>
              </a:pathLst>
            </a:custGeom>
            <a:noFill/>
            <a:ln w="28575">
              <a:solidFill>
                <a:srgbClr val="7030A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9">
              <a:extLst>
                <a:ext uri="{FF2B5EF4-FFF2-40B4-BE49-F238E27FC236}">
                  <a16:creationId xmlns:a16="http://schemas.microsoft.com/office/drawing/2014/main" id="{A3A49CDC-3C16-4CDD-98CE-07CA78028F39}"/>
                </a:ext>
              </a:extLst>
            </p:cNvPr>
            <p:cNvSpPr>
              <a:spLocks/>
            </p:cNvSpPr>
            <p:nvPr/>
          </p:nvSpPr>
          <p:spPr bwMode="auto">
            <a:xfrm>
              <a:off x="14190" y="6797"/>
              <a:ext cx="4522" cy="2760"/>
            </a:xfrm>
            <a:custGeom>
              <a:avLst/>
              <a:gdLst>
                <a:gd name="T0" fmla="+- 0 18339 14190"/>
                <a:gd name="T1" fmla="*/ T0 w 4522"/>
                <a:gd name="T2" fmla="+- 0 9557 6797"/>
                <a:gd name="T3" fmla="*/ 9557 h 2760"/>
                <a:gd name="T4" fmla="+- 0 14190 14190"/>
                <a:gd name="T5" fmla="*/ T4 w 4522"/>
                <a:gd name="T6" fmla="+- 0 7683 6797"/>
                <a:gd name="T7" fmla="*/ 7683 h 2760"/>
                <a:gd name="T8" fmla="+- 0 14563 14190"/>
                <a:gd name="T9" fmla="*/ T8 w 4522"/>
                <a:gd name="T10" fmla="+- 0 6797 6797"/>
                <a:gd name="T11" fmla="*/ 6797 h 2760"/>
                <a:gd name="T12" fmla="+- 0 18712 14190"/>
                <a:gd name="T13" fmla="*/ T12 w 4522"/>
                <a:gd name="T14" fmla="+- 0 8672 6797"/>
                <a:gd name="T15" fmla="*/ 8672 h 2760"/>
                <a:gd name="T16" fmla="+- 0 18339 14190"/>
                <a:gd name="T17" fmla="*/ T16 w 4522"/>
                <a:gd name="T18" fmla="+- 0 9557 6797"/>
                <a:gd name="T19" fmla="*/ 9557 h 2760"/>
              </a:gdLst>
              <a:ahLst/>
              <a:cxnLst>
                <a:cxn ang="0">
                  <a:pos x="T1" y="T3"/>
                </a:cxn>
                <a:cxn ang="0">
                  <a:pos x="T5" y="T7"/>
                </a:cxn>
                <a:cxn ang="0">
                  <a:pos x="T9" y="T11"/>
                </a:cxn>
                <a:cxn ang="0">
                  <a:pos x="T13" y="T15"/>
                </a:cxn>
                <a:cxn ang="0">
                  <a:pos x="T17" y="T19"/>
                </a:cxn>
              </a:cxnLst>
              <a:rect l="0" t="0" r="r" b="b"/>
              <a:pathLst>
                <a:path w="4522" h="2760">
                  <a:moveTo>
                    <a:pt x="4149" y="2760"/>
                  </a:moveTo>
                  <a:lnTo>
                    <a:pt x="0" y="886"/>
                  </a:lnTo>
                  <a:lnTo>
                    <a:pt x="373" y="0"/>
                  </a:lnTo>
                  <a:lnTo>
                    <a:pt x="4522" y="1875"/>
                  </a:lnTo>
                  <a:lnTo>
                    <a:pt x="4149" y="2760"/>
                  </a:lnTo>
                  <a:close/>
                </a:path>
              </a:pathLst>
            </a:custGeom>
            <a:solidFill>
              <a:srgbClr val="EEEEEE"/>
            </a:solidFill>
            <a:ln w="9525">
              <a:solidFill>
                <a:srgbClr val="7030A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6ABB221F-24EC-4AC9-8108-B3015B9152C4}"/>
                </a:ext>
              </a:extLst>
            </p:cNvPr>
            <p:cNvSpPr>
              <a:spLocks/>
            </p:cNvSpPr>
            <p:nvPr/>
          </p:nvSpPr>
          <p:spPr bwMode="auto">
            <a:xfrm>
              <a:off x="14190" y="6797"/>
              <a:ext cx="4522" cy="2760"/>
            </a:xfrm>
            <a:custGeom>
              <a:avLst/>
              <a:gdLst>
                <a:gd name="T0" fmla="+- 0 14563 14190"/>
                <a:gd name="T1" fmla="*/ T0 w 4522"/>
                <a:gd name="T2" fmla="+- 0 6797 6797"/>
                <a:gd name="T3" fmla="*/ 6797 h 2760"/>
                <a:gd name="T4" fmla="+- 0 18712 14190"/>
                <a:gd name="T5" fmla="*/ T4 w 4522"/>
                <a:gd name="T6" fmla="+- 0 8672 6797"/>
                <a:gd name="T7" fmla="*/ 8672 h 2760"/>
                <a:gd name="T8" fmla="+- 0 18339 14190"/>
                <a:gd name="T9" fmla="*/ T8 w 4522"/>
                <a:gd name="T10" fmla="+- 0 9557 6797"/>
                <a:gd name="T11" fmla="*/ 9557 h 2760"/>
                <a:gd name="T12" fmla="+- 0 14190 14190"/>
                <a:gd name="T13" fmla="*/ T12 w 4522"/>
                <a:gd name="T14" fmla="+- 0 7683 6797"/>
                <a:gd name="T15" fmla="*/ 7683 h 2760"/>
                <a:gd name="T16" fmla="+- 0 14563 14190"/>
                <a:gd name="T17" fmla="*/ T16 w 4522"/>
                <a:gd name="T18" fmla="+- 0 6797 6797"/>
                <a:gd name="T19" fmla="*/ 6797 h 2760"/>
              </a:gdLst>
              <a:ahLst/>
              <a:cxnLst>
                <a:cxn ang="0">
                  <a:pos x="T1" y="T3"/>
                </a:cxn>
                <a:cxn ang="0">
                  <a:pos x="T5" y="T7"/>
                </a:cxn>
                <a:cxn ang="0">
                  <a:pos x="T9" y="T11"/>
                </a:cxn>
                <a:cxn ang="0">
                  <a:pos x="T13" y="T15"/>
                </a:cxn>
                <a:cxn ang="0">
                  <a:pos x="T17" y="T19"/>
                </a:cxn>
              </a:cxnLst>
              <a:rect l="0" t="0" r="r" b="b"/>
              <a:pathLst>
                <a:path w="4522" h="2760">
                  <a:moveTo>
                    <a:pt x="373" y="0"/>
                  </a:moveTo>
                  <a:lnTo>
                    <a:pt x="4522" y="1875"/>
                  </a:lnTo>
                  <a:lnTo>
                    <a:pt x="4149" y="2760"/>
                  </a:lnTo>
                  <a:lnTo>
                    <a:pt x="0" y="886"/>
                  </a:lnTo>
                  <a:lnTo>
                    <a:pt x="373" y="0"/>
                  </a:lnTo>
                  <a:close/>
                </a:path>
              </a:pathLst>
            </a:custGeom>
            <a:noFill/>
            <a:ln w="38100">
              <a:solidFill>
                <a:srgbClr val="7030A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Rectangle 17">
              <a:extLst>
                <a:ext uri="{FF2B5EF4-FFF2-40B4-BE49-F238E27FC236}">
                  <a16:creationId xmlns:a16="http://schemas.microsoft.com/office/drawing/2014/main" id="{65C12682-CA0F-463A-B1CA-BDBEC1F2A997}"/>
                </a:ext>
              </a:extLst>
            </p:cNvPr>
            <p:cNvSpPr>
              <a:spLocks noChangeArrowheads="1"/>
            </p:cNvSpPr>
            <p:nvPr/>
          </p:nvSpPr>
          <p:spPr bwMode="auto">
            <a:xfrm>
              <a:off x="18163" y="8252"/>
              <a:ext cx="3274" cy="2230"/>
            </a:xfrm>
            <a:prstGeom prst="rect">
              <a:avLst/>
            </a:prstGeom>
            <a:solidFill>
              <a:srgbClr val="CEE1F3"/>
            </a:solidFill>
            <a:ln w="9525">
              <a:solidFill>
                <a:srgbClr val="7030A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 name="AutoShape 16">
              <a:extLst>
                <a:ext uri="{FF2B5EF4-FFF2-40B4-BE49-F238E27FC236}">
                  <a16:creationId xmlns:a16="http://schemas.microsoft.com/office/drawing/2014/main" id="{26EC5E8C-0C46-465F-BF6B-00305AB18CFB}"/>
                </a:ext>
              </a:extLst>
            </p:cNvPr>
            <p:cNvSpPr>
              <a:spLocks/>
            </p:cNvSpPr>
            <p:nvPr/>
          </p:nvSpPr>
          <p:spPr bwMode="auto">
            <a:xfrm>
              <a:off x="18163" y="8252"/>
              <a:ext cx="3274" cy="2230"/>
            </a:xfrm>
            <a:custGeom>
              <a:avLst/>
              <a:gdLst>
                <a:gd name="T0" fmla="+- 0 21027 18163"/>
                <a:gd name="T1" fmla="*/ T0 w 3274"/>
                <a:gd name="T2" fmla="+- 0 8252 8252"/>
                <a:gd name="T3" fmla="*/ 8252 h 2230"/>
                <a:gd name="T4" fmla="+- 0 21027 18163"/>
                <a:gd name="T5" fmla="*/ T4 w 3274"/>
                <a:gd name="T6" fmla="+- 0 10482 8252"/>
                <a:gd name="T7" fmla="*/ 10482 h 2230"/>
                <a:gd name="T8" fmla="+- 0 18163 18163"/>
                <a:gd name="T9" fmla="*/ T8 w 3274"/>
                <a:gd name="T10" fmla="+- 0 8252 8252"/>
                <a:gd name="T11" fmla="*/ 8252 h 2230"/>
                <a:gd name="T12" fmla="+- 0 21436 18163"/>
                <a:gd name="T13" fmla="*/ T12 w 3274"/>
                <a:gd name="T14" fmla="+- 0 8252 8252"/>
                <a:gd name="T15" fmla="*/ 8252 h 2230"/>
                <a:gd name="T16" fmla="+- 0 21436 18163"/>
                <a:gd name="T17" fmla="*/ T16 w 3274"/>
                <a:gd name="T18" fmla="+- 0 10482 8252"/>
                <a:gd name="T19" fmla="*/ 10482 h 2230"/>
                <a:gd name="T20" fmla="+- 0 18163 18163"/>
                <a:gd name="T21" fmla="*/ T20 w 3274"/>
                <a:gd name="T22" fmla="+- 0 10482 8252"/>
                <a:gd name="T23" fmla="*/ 10482 h 2230"/>
                <a:gd name="T24" fmla="+- 0 18163 18163"/>
                <a:gd name="T25" fmla="*/ T24 w 3274"/>
                <a:gd name="T26" fmla="+- 0 8252 8252"/>
                <a:gd name="T27" fmla="*/ 8252 h 2230"/>
              </a:gdLst>
              <a:ahLst/>
              <a:cxnLst>
                <a:cxn ang="0">
                  <a:pos x="T1" y="T3"/>
                </a:cxn>
                <a:cxn ang="0">
                  <a:pos x="T5" y="T7"/>
                </a:cxn>
                <a:cxn ang="0">
                  <a:pos x="T9" y="T11"/>
                </a:cxn>
                <a:cxn ang="0">
                  <a:pos x="T13" y="T15"/>
                </a:cxn>
                <a:cxn ang="0">
                  <a:pos x="T17" y="T19"/>
                </a:cxn>
                <a:cxn ang="0">
                  <a:pos x="T21" y="T23"/>
                </a:cxn>
                <a:cxn ang="0">
                  <a:pos x="T25" y="T27"/>
                </a:cxn>
              </a:cxnLst>
              <a:rect l="0" t="0" r="r" b="b"/>
              <a:pathLst>
                <a:path w="3274" h="2230">
                  <a:moveTo>
                    <a:pt x="2864" y="0"/>
                  </a:moveTo>
                  <a:lnTo>
                    <a:pt x="2864" y="2230"/>
                  </a:lnTo>
                  <a:moveTo>
                    <a:pt x="0" y="0"/>
                  </a:moveTo>
                  <a:lnTo>
                    <a:pt x="3273" y="0"/>
                  </a:lnTo>
                  <a:lnTo>
                    <a:pt x="3273" y="2230"/>
                  </a:lnTo>
                  <a:lnTo>
                    <a:pt x="0" y="2230"/>
                  </a:lnTo>
                  <a:lnTo>
                    <a:pt x="0" y="0"/>
                  </a:lnTo>
                  <a:close/>
                </a:path>
              </a:pathLst>
            </a:custGeom>
            <a:noFill/>
            <a:ln w="38100">
              <a:solidFill>
                <a:srgbClr val="7030A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15">
              <a:extLst>
                <a:ext uri="{FF2B5EF4-FFF2-40B4-BE49-F238E27FC236}">
                  <a16:creationId xmlns:a16="http://schemas.microsoft.com/office/drawing/2014/main" id="{38C66C47-D3B8-4D13-B04F-BD0832882272}"/>
                </a:ext>
              </a:extLst>
            </p:cNvPr>
            <p:cNvSpPr>
              <a:spLocks/>
            </p:cNvSpPr>
            <p:nvPr/>
          </p:nvSpPr>
          <p:spPr bwMode="auto">
            <a:xfrm>
              <a:off x="13633" y="3787"/>
              <a:ext cx="5579" cy="2159"/>
            </a:xfrm>
            <a:custGeom>
              <a:avLst/>
              <a:gdLst>
                <a:gd name="T0" fmla="+- 0 13850 13634"/>
                <a:gd name="T1" fmla="*/ T0 w 5579"/>
                <a:gd name="T2" fmla="+- 0 5947 3788"/>
                <a:gd name="T3" fmla="*/ 5947 h 2159"/>
                <a:gd name="T4" fmla="+- 0 13634 13634"/>
                <a:gd name="T5" fmla="*/ T4 w 5579"/>
                <a:gd name="T6" fmla="+- 0 4954 3788"/>
                <a:gd name="T7" fmla="*/ 4954 h 2159"/>
                <a:gd name="T8" fmla="+- 0 18997 13634"/>
                <a:gd name="T9" fmla="*/ T8 w 5579"/>
                <a:gd name="T10" fmla="+- 0 3788 3788"/>
                <a:gd name="T11" fmla="*/ 3788 h 2159"/>
                <a:gd name="T12" fmla="+- 0 19213 13634"/>
                <a:gd name="T13" fmla="*/ T12 w 5579"/>
                <a:gd name="T14" fmla="+- 0 4780 3788"/>
                <a:gd name="T15" fmla="*/ 4780 h 2159"/>
                <a:gd name="T16" fmla="+- 0 13850 13634"/>
                <a:gd name="T17" fmla="*/ T16 w 5579"/>
                <a:gd name="T18" fmla="+- 0 5947 3788"/>
                <a:gd name="T19" fmla="*/ 5947 h 2159"/>
              </a:gdLst>
              <a:ahLst/>
              <a:cxnLst>
                <a:cxn ang="0">
                  <a:pos x="T1" y="T3"/>
                </a:cxn>
                <a:cxn ang="0">
                  <a:pos x="T5" y="T7"/>
                </a:cxn>
                <a:cxn ang="0">
                  <a:pos x="T9" y="T11"/>
                </a:cxn>
                <a:cxn ang="0">
                  <a:pos x="T13" y="T15"/>
                </a:cxn>
                <a:cxn ang="0">
                  <a:pos x="T17" y="T19"/>
                </a:cxn>
              </a:cxnLst>
              <a:rect l="0" t="0" r="r" b="b"/>
              <a:pathLst>
                <a:path w="5579" h="2159">
                  <a:moveTo>
                    <a:pt x="216" y="2159"/>
                  </a:moveTo>
                  <a:lnTo>
                    <a:pt x="0" y="1166"/>
                  </a:lnTo>
                  <a:lnTo>
                    <a:pt x="5363" y="0"/>
                  </a:lnTo>
                  <a:lnTo>
                    <a:pt x="5579" y="992"/>
                  </a:lnTo>
                  <a:lnTo>
                    <a:pt x="216" y="2159"/>
                  </a:lnTo>
                  <a:close/>
                </a:path>
              </a:pathLst>
            </a:custGeom>
            <a:solidFill>
              <a:srgbClr val="EEEEEE"/>
            </a:solidFill>
            <a:ln w="9525">
              <a:solidFill>
                <a:srgbClr val="7030A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14">
              <a:extLst>
                <a:ext uri="{FF2B5EF4-FFF2-40B4-BE49-F238E27FC236}">
                  <a16:creationId xmlns:a16="http://schemas.microsoft.com/office/drawing/2014/main" id="{97C3F491-7077-48DD-B363-B80A3036E65E}"/>
                </a:ext>
              </a:extLst>
            </p:cNvPr>
            <p:cNvSpPr>
              <a:spLocks/>
            </p:cNvSpPr>
            <p:nvPr/>
          </p:nvSpPr>
          <p:spPr bwMode="auto">
            <a:xfrm>
              <a:off x="13633" y="3787"/>
              <a:ext cx="5579" cy="2159"/>
            </a:xfrm>
            <a:custGeom>
              <a:avLst/>
              <a:gdLst>
                <a:gd name="T0" fmla="+- 0 13634 13634"/>
                <a:gd name="T1" fmla="*/ T0 w 5579"/>
                <a:gd name="T2" fmla="+- 0 4954 3788"/>
                <a:gd name="T3" fmla="*/ 4954 h 2159"/>
                <a:gd name="T4" fmla="+- 0 18997 13634"/>
                <a:gd name="T5" fmla="*/ T4 w 5579"/>
                <a:gd name="T6" fmla="+- 0 3788 3788"/>
                <a:gd name="T7" fmla="*/ 3788 h 2159"/>
                <a:gd name="T8" fmla="+- 0 19213 13634"/>
                <a:gd name="T9" fmla="*/ T8 w 5579"/>
                <a:gd name="T10" fmla="+- 0 4780 3788"/>
                <a:gd name="T11" fmla="*/ 4780 h 2159"/>
                <a:gd name="T12" fmla="+- 0 13850 13634"/>
                <a:gd name="T13" fmla="*/ T12 w 5579"/>
                <a:gd name="T14" fmla="+- 0 5947 3788"/>
                <a:gd name="T15" fmla="*/ 5947 h 2159"/>
                <a:gd name="T16" fmla="+- 0 13634 13634"/>
                <a:gd name="T17" fmla="*/ T16 w 5579"/>
                <a:gd name="T18" fmla="+- 0 4954 3788"/>
                <a:gd name="T19" fmla="*/ 4954 h 2159"/>
              </a:gdLst>
              <a:ahLst/>
              <a:cxnLst>
                <a:cxn ang="0">
                  <a:pos x="T1" y="T3"/>
                </a:cxn>
                <a:cxn ang="0">
                  <a:pos x="T5" y="T7"/>
                </a:cxn>
                <a:cxn ang="0">
                  <a:pos x="T9" y="T11"/>
                </a:cxn>
                <a:cxn ang="0">
                  <a:pos x="T13" y="T15"/>
                </a:cxn>
                <a:cxn ang="0">
                  <a:pos x="T17" y="T19"/>
                </a:cxn>
              </a:cxnLst>
              <a:rect l="0" t="0" r="r" b="b"/>
              <a:pathLst>
                <a:path w="5579" h="2159">
                  <a:moveTo>
                    <a:pt x="0" y="1166"/>
                  </a:moveTo>
                  <a:lnTo>
                    <a:pt x="5363" y="0"/>
                  </a:lnTo>
                  <a:lnTo>
                    <a:pt x="5579" y="992"/>
                  </a:lnTo>
                  <a:lnTo>
                    <a:pt x="216" y="2159"/>
                  </a:lnTo>
                  <a:lnTo>
                    <a:pt x="0" y="1166"/>
                  </a:lnTo>
                  <a:close/>
                </a:path>
              </a:pathLst>
            </a:custGeom>
            <a:noFill/>
            <a:ln w="38100">
              <a:solidFill>
                <a:srgbClr val="7030A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Rectangle 13">
              <a:extLst>
                <a:ext uri="{FF2B5EF4-FFF2-40B4-BE49-F238E27FC236}">
                  <a16:creationId xmlns:a16="http://schemas.microsoft.com/office/drawing/2014/main" id="{1CB26DBA-E6DA-45EE-B789-154FD58BB8B6}"/>
                </a:ext>
              </a:extLst>
            </p:cNvPr>
            <p:cNvSpPr>
              <a:spLocks noChangeArrowheads="1"/>
            </p:cNvSpPr>
            <p:nvPr/>
          </p:nvSpPr>
          <p:spPr bwMode="auto">
            <a:xfrm>
              <a:off x="18889" y="3381"/>
              <a:ext cx="3262" cy="2363"/>
            </a:xfrm>
            <a:prstGeom prst="rect">
              <a:avLst/>
            </a:prstGeom>
            <a:solidFill>
              <a:srgbClr val="F3F3F3"/>
            </a:solidFill>
            <a:ln w="9525">
              <a:solidFill>
                <a:srgbClr val="7030A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AutoShape 12">
              <a:extLst>
                <a:ext uri="{FF2B5EF4-FFF2-40B4-BE49-F238E27FC236}">
                  <a16:creationId xmlns:a16="http://schemas.microsoft.com/office/drawing/2014/main" id="{B36C57E7-000D-401B-88A3-13EF9ACABBF7}"/>
                </a:ext>
              </a:extLst>
            </p:cNvPr>
            <p:cNvSpPr>
              <a:spLocks/>
            </p:cNvSpPr>
            <p:nvPr/>
          </p:nvSpPr>
          <p:spPr bwMode="auto">
            <a:xfrm>
              <a:off x="18889" y="3381"/>
              <a:ext cx="3262" cy="2363"/>
            </a:xfrm>
            <a:custGeom>
              <a:avLst/>
              <a:gdLst>
                <a:gd name="T0" fmla="+- 0 21743 18890"/>
                <a:gd name="T1" fmla="*/ T0 w 3262"/>
                <a:gd name="T2" fmla="+- 0 3381 3381"/>
                <a:gd name="T3" fmla="*/ 3381 h 2363"/>
                <a:gd name="T4" fmla="+- 0 21743 18890"/>
                <a:gd name="T5" fmla="*/ T4 w 3262"/>
                <a:gd name="T6" fmla="+- 0 5744 3381"/>
                <a:gd name="T7" fmla="*/ 5744 h 2363"/>
                <a:gd name="T8" fmla="+- 0 18890 18890"/>
                <a:gd name="T9" fmla="*/ T8 w 3262"/>
                <a:gd name="T10" fmla="+- 0 3381 3381"/>
                <a:gd name="T11" fmla="*/ 3381 h 2363"/>
                <a:gd name="T12" fmla="+- 0 22151 18890"/>
                <a:gd name="T13" fmla="*/ T12 w 3262"/>
                <a:gd name="T14" fmla="+- 0 3381 3381"/>
                <a:gd name="T15" fmla="*/ 3381 h 2363"/>
                <a:gd name="T16" fmla="+- 0 22151 18890"/>
                <a:gd name="T17" fmla="*/ T16 w 3262"/>
                <a:gd name="T18" fmla="+- 0 5744 3381"/>
                <a:gd name="T19" fmla="*/ 5744 h 2363"/>
                <a:gd name="T20" fmla="+- 0 18890 18890"/>
                <a:gd name="T21" fmla="*/ T20 w 3262"/>
                <a:gd name="T22" fmla="+- 0 5744 3381"/>
                <a:gd name="T23" fmla="*/ 5744 h 2363"/>
                <a:gd name="T24" fmla="+- 0 18890 18890"/>
                <a:gd name="T25" fmla="*/ T24 w 3262"/>
                <a:gd name="T26" fmla="+- 0 3381 3381"/>
                <a:gd name="T27" fmla="*/ 3381 h 2363"/>
              </a:gdLst>
              <a:ahLst/>
              <a:cxnLst>
                <a:cxn ang="0">
                  <a:pos x="T1" y="T3"/>
                </a:cxn>
                <a:cxn ang="0">
                  <a:pos x="T5" y="T7"/>
                </a:cxn>
                <a:cxn ang="0">
                  <a:pos x="T9" y="T11"/>
                </a:cxn>
                <a:cxn ang="0">
                  <a:pos x="T13" y="T15"/>
                </a:cxn>
                <a:cxn ang="0">
                  <a:pos x="T17" y="T19"/>
                </a:cxn>
                <a:cxn ang="0">
                  <a:pos x="T21" y="T23"/>
                </a:cxn>
                <a:cxn ang="0">
                  <a:pos x="T25" y="T27"/>
                </a:cxn>
              </a:cxnLst>
              <a:rect l="0" t="0" r="r" b="b"/>
              <a:pathLst>
                <a:path w="3262" h="2363">
                  <a:moveTo>
                    <a:pt x="2853" y="0"/>
                  </a:moveTo>
                  <a:lnTo>
                    <a:pt x="2853" y="2363"/>
                  </a:lnTo>
                  <a:moveTo>
                    <a:pt x="0" y="0"/>
                  </a:moveTo>
                  <a:lnTo>
                    <a:pt x="3261" y="0"/>
                  </a:lnTo>
                  <a:lnTo>
                    <a:pt x="3261" y="2363"/>
                  </a:lnTo>
                  <a:lnTo>
                    <a:pt x="0" y="2363"/>
                  </a:lnTo>
                  <a:lnTo>
                    <a:pt x="0" y="0"/>
                  </a:lnTo>
                  <a:close/>
                </a:path>
              </a:pathLst>
            </a:custGeom>
            <a:noFill/>
            <a:ln w="38100">
              <a:solidFill>
                <a:srgbClr val="7030A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a:extLst>
                <a:ext uri="{FF2B5EF4-FFF2-40B4-BE49-F238E27FC236}">
                  <a16:creationId xmlns:a16="http://schemas.microsoft.com/office/drawing/2014/main" id="{DFBB46EB-3DD4-4D77-BF5B-75CCC96F1146}"/>
                </a:ext>
              </a:extLst>
            </p:cNvPr>
            <p:cNvSpPr>
              <a:spLocks/>
            </p:cNvSpPr>
            <p:nvPr/>
          </p:nvSpPr>
          <p:spPr bwMode="auto">
            <a:xfrm>
              <a:off x="12013" y="5005"/>
              <a:ext cx="3031" cy="2742"/>
            </a:xfrm>
            <a:custGeom>
              <a:avLst/>
              <a:gdLst>
                <a:gd name="T0" fmla="+- 0 13416 12013"/>
                <a:gd name="T1" fmla="*/ T0 w 3031"/>
                <a:gd name="T2" fmla="+- 0 7746 5006"/>
                <a:gd name="T3" fmla="*/ 7746 h 2742"/>
                <a:gd name="T4" fmla="+- 0 13196 12013"/>
                <a:gd name="T5" fmla="*/ T4 w 3031"/>
                <a:gd name="T6" fmla="+- 0 7736 5006"/>
                <a:gd name="T7" fmla="*/ 7736 h 2742"/>
                <a:gd name="T8" fmla="+- 0 12989 12013"/>
                <a:gd name="T9" fmla="*/ T8 w 3031"/>
                <a:gd name="T10" fmla="+- 0 7717 5006"/>
                <a:gd name="T11" fmla="*/ 7717 h 2742"/>
                <a:gd name="T12" fmla="+- 0 12795 12013"/>
                <a:gd name="T13" fmla="*/ T12 w 3031"/>
                <a:gd name="T14" fmla="+- 0 7690 5006"/>
                <a:gd name="T15" fmla="*/ 7690 h 2742"/>
                <a:gd name="T16" fmla="+- 0 12617 12013"/>
                <a:gd name="T17" fmla="*/ T16 w 3031"/>
                <a:gd name="T18" fmla="+- 0 7655 5006"/>
                <a:gd name="T19" fmla="*/ 7655 h 2742"/>
                <a:gd name="T20" fmla="+- 0 12457 12013"/>
                <a:gd name="T21" fmla="*/ T20 w 3031"/>
                <a:gd name="T22" fmla="+- 0 7613 5006"/>
                <a:gd name="T23" fmla="*/ 7613 h 2742"/>
                <a:gd name="T24" fmla="+- 0 12318 12013"/>
                <a:gd name="T25" fmla="*/ T24 w 3031"/>
                <a:gd name="T26" fmla="+- 0 7565 5006"/>
                <a:gd name="T27" fmla="*/ 7565 h 2742"/>
                <a:gd name="T28" fmla="+- 0 12203 12013"/>
                <a:gd name="T29" fmla="*/ T28 w 3031"/>
                <a:gd name="T30" fmla="+- 0 7511 5006"/>
                <a:gd name="T31" fmla="*/ 7511 h 2742"/>
                <a:gd name="T32" fmla="+- 0 12050 12013"/>
                <a:gd name="T33" fmla="*/ T32 w 3031"/>
                <a:gd name="T34" fmla="+- 0 7390 5006"/>
                <a:gd name="T35" fmla="*/ 7390 h 2742"/>
                <a:gd name="T36" fmla="+- 0 12013 12013"/>
                <a:gd name="T37" fmla="*/ T36 w 3031"/>
                <a:gd name="T38" fmla="+- 0 7290 5006"/>
                <a:gd name="T39" fmla="*/ 7290 h 2742"/>
                <a:gd name="T40" fmla="+- 0 12030 12013"/>
                <a:gd name="T41" fmla="*/ T40 w 3031"/>
                <a:gd name="T42" fmla="+- 0 5395 5006"/>
                <a:gd name="T43" fmla="*/ 5395 h 2742"/>
                <a:gd name="T44" fmla="+- 0 12154 12013"/>
                <a:gd name="T45" fmla="*/ T44 w 3031"/>
                <a:gd name="T46" fmla="+- 0 5270 5006"/>
                <a:gd name="T47" fmla="*/ 5270 h 2742"/>
                <a:gd name="T48" fmla="+- 0 12318 12013"/>
                <a:gd name="T49" fmla="*/ T48 w 3031"/>
                <a:gd name="T50" fmla="+- 0 5188 5006"/>
                <a:gd name="T51" fmla="*/ 5188 h 2742"/>
                <a:gd name="T52" fmla="+- 0 12457 12013"/>
                <a:gd name="T53" fmla="*/ T52 w 3031"/>
                <a:gd name="T54" fmla="+- 0 5139 5006"/>
                <a:gd name="T55" fmla="*/ 5139 h 2742"/>
                <a:gd name="T56" fmla="+- 0 12617 12013"/>
                <a:gd name="T57" fmla="*/ T56 w 3031"/>
                <a:gd name="T58" fmla="+- 0 5098 5006"/>
                <a:gd name="T59" fmla="*/ 5098 h 2742"/>
                <a:gd name="T60" fmla="+- 0 12795 12013"/>
                <a:gd name="T61" fmla="*/ T60 w 3031"/>
                <a:gd name="T62" fmla="+- 0 5063 5006"/>
                <a:gd name="T63" fmla="*/ 5063 h 2742"/>
                <a:gd name="T64" fmla="+- 0 12989 12013"/>
                <a:gd name="T65" fmla="*/ T64 w 3031"/>
                <a:gd name="T66" fmla="+- 0 5036 5006"/>
                <a:gd name="T67" fmla="*/ 5036 h 2742"/>
                <a:gd name="T68" fmla="+- 0 13196 12013"/>
                <a:gd name="T69" fmla="*/ T68 w 3031"/>
                <a:gd name="T70" fmla="+- 0 5017 5006"/>
                <a:gd name="T71" fmla="*/ 5017 h 2742"/>
                <a:gd name="T72" fmla="+- 0 13416 12013"/>
                <a:gd name="T73" fmla="*/ T72 w 3031"/>
                <a:gd name="T74" fmla="+- 0 5007 5006"/>
                <a:gd name="T75" fmla="*/ 5007 h 2742"/>
                <a:gd name="T76" fmla="+- 0 13642 12013"/>
                <a:gd name="T77" fmla="*/ T76 w 3031"/>
                <a:gd name="T78" fmla="+- 0 5007 5006"/>
                <a:gd name="T79" fmla="*/ 5007 h 2742"/>
                <a:gd name="T80" fmla="+- 0 13861 12013"/>
                <a:gd name="T81" fmla="*/ T80 w 3031"/>
                <a:gd name="T82" fmla="+- 0 5017 5006"/>
                <a:gd name="T83" fmla="*/ 5017 h 2742"/>
                <a:gd name="T84" fmla="+- 0 14069 12013"/>
                <a:gd name="T85" fmla="*/ T84 w 3031"/>
                <a:gd name="T86" fmla="+- 0 5036 5006"/>
                <a:gd name="T87" fmla="*/ 5036 h 2742"/>
                <a:gd name="T88" fmla="+- 0 14263 12013"/>
                <a:gd name="T89" fmla="*/ T88 w 3031"/>
                <a:gd name="T90" fmla="+- 0 5063 5006"/>
                <a:gd name="T91" fmla="*/ 5063 h 2742"/>
                <a:gd name="T92" fmla="+- 0 14441 12013"/>
                <a:gd name="T93" fmla="*/ T92 w 3031"/>
                <a:gd name="T94" fmla="+- 0 5098 5006"/>
                <a:gd name="T95" fmla="*/ 5098 h 2742"/>
                <a:gd name="T96" fmla="+- 0 14600 12013"/>
                <a:gd name="T97" fmla="*/ T96 w 3031"/>
                <a:gd name="T98" fmla="+- 0 5139 5006"/>
                <a:gd name="T99" fmla="*/ 5139 h 2742"/>
                <a:gd name="T100" fmla="+- 0 14739 12013"/>
                <a:gd name="T101" fmla="*/ T100 w 3031"/>
                <a:gd name="T102" fmla="+- 0 5188 5006"/>
                <a:gd name="T103" fmla="*/ 5188 h 2742"/>
                <a:gd name="T104" fmla="+- 0 14855 12013"/>
                <a:gd name="T105" fmla="*/ T104 w 3031"/>
                <a:gd name="T106" fmla="+- 0 5241 5006"/>
                <a:gd name="T107" fmla="*/ 5241 h 2742"/>
                <a:gd name="T108" fmla="+- 0 15007 12013"/>
                <a:gd name="T109" fmla="*/ T108 w 3031"/>
                <a:gd name="T110" fmla="+- 0 5362 5006"/>
                <a:gd name="T111" fmla="*/ 5362 h 2742"/>
                <a:gd name="T112" fmla="+- 0 15044 12013"/>
                <a:gd name="T113" fmla="*/ T112 w 3031"/>
                <a:gd name="T114" fmla="+- 0 5463 5006"/>
                <a:gd name="T115" fmla="*/ 5463 h 2742"/>
                <a:gd name="T116" fmla="+- 0 15028 12013"/>
                <a:gd name="T117" fmla="*/ T116 w 3031"/>
                <a:gd name="T118" fmla="+- 0 7358 5006"/>
                <a:gd name="T119" fmla="*/ 7358 h 2742"/>
                <a:gd name="T120" fmla="+- 0 14903 12013"/>
                <a:gd name="T121" fmla="*/ T120 w 3031"/>
                <a:gd name="T122" fmla="+- 0 7483 5006"/>
                <a:gd name="T123" fmla="*/ 7483 h 2742"/>
                <a:gd name="T124" fmla="+- 0 14739 12013"/>
                <a:gd name="T125" fmla="*/ T124 w 3031"/>
                <a:gd name="T126" fmla="+- 0 7565 5006"/>
                <a:gd name="T127" fmla="*/ 7565 h 2742"/>
                <a:gd name="T128" fmla="+- 0 14600 12013"/>
                <a:gd name="T129" fmla="*/ T128 w 3031"/>
                <a:gd name="T130" fmla="+- 0 7613 5006"/>
                <a:gd name="T131" fmla="*/ 7613 h 2742"/>
                <a:gd name="T132" fmla="+- 0 14441 12013"/>
                <a:gd name="T133" fmla="*/ T132 w 3031"/>
                <a:gd name="T134" fmla="+- 0 7655 5006"/>
                <a:gd name="T135" fmla="*/ 7655 h 2742"/>
                <a:gd name="T136" fmla="+- 0 14263 12013"/>
                <a:gd name="T137" fmla="*/ T136 w 3031"/>
                <a:gd name="T138" fmla="+- 0 7690 5006"/>
                <a:gd name="T139" fmla="*/ 7690 h 2742"/>
                <a:gd name="T140" fmla="+- 0 14069 12013"/>
                <a:gd name="T141" fmla="*/ T140 w 3031"/>
                <a:gd name="T142" fmla="+- 0 7717 5006"/>
                <a:gd name="T143" fmla="*/ 7717 h 2742"/>
                <a:gd name="T144" fmla="+- 0 13861 12013"/>
                <a:gd name="T145" fmla="*/ T144 w 3031"/>
                <a:gd name="T146" fmla="+- 0 7736 5006"/>
                <a:gd name="T147" fmla="*/ 7736 h 2742"/>
                <a:gd name="T148" fmla="+- 0 13642 12013"/>
                <a:gd name="T149" fmla="*/ T148 w 3031"/>
                <a:gd name="T150" fmla="+- 0 7746 5006"/>
                <a:gd name="T151" fmla="*/ 7746 h 274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Lst>
              <a:rect l="0" t="0" r="r" b="b"/>
              <a:pathLst>
                <a:path w="3031" h="2742">
                  <a:moveTo>
                    <a:pt x="1516" y="2741"/>
                  </a:moveTo>
                  <a:lnTo>
                    <a:pt x="1403" y="2740"/>
                  </a:lnTo>
                  <a:lnTo>
                    <a:pt x="1292" y="2736"/>
                  </a:lnTo>
                  <a:lnTo>
                    <a:pt x="1183" y="2730"/>
                  </a:lnTo>
                  <a:lnTo>
                    <a:pt x="1078" y="2722"/>
                  </a:lnTo>
                  <a:lnTo>
                    <a:pt x="976" y="2711"/>
                  </a:lnTo>
                  <a:lnTo>
                    <a:pt x="877" y="2698"/>
                  </a:lnTo>
                  <a:lnTo>
                    <a:pt x="782" y="2684"/>
                  </a:lnTo>
                  <a:lnTo>
                    <a:pt x="691" y="2667"/>
                  </a:lnTo>
                  <a:lnTo>
                    <a:pt x="604" y="2649"/>
                  </a:lnTo>
                  <a:lnTo>
                    <a:pt x="522" y="2629"/>
                  </a:lnTo>
                  <a:lnTo>
                    <a:pt x="444" y="2607"/>
                  </a:lnTo>
                  <a:lnTo>
                    <a:pt x="372" y="2584"/>
                  </a:lnTo>
                  <a:lnTo>
                    <a:pt x="305" y="2559"/>
                  </a:lnTo>
                  <a:lnTo>
                    <a:pt x="244" y="2533"/>
                  </a:lnTo>
                  <a:lnTo>
                    <a:pt x="190" y="2505"/>
                  </a:lnTo>
                  <a:lnTo>
                    <a:pt x="99" y="2447"/>
                  </a:lnTo>
                  <a:lnTo>
                    <a:pt x="37" y="2384"/>
                  </a:lnTo>
                  <a:lnTo>
                    <a:pt x="5" y="2318"/>
                  </a:lnTo>
                  <a:lnTo>
                    <a:pt x="0" y="2284"/>
                  </a:lnTo>
                  <a:lnTo>
                    <a:pt x="0" y="457"/>
                  </a:lnTo>
                  <a:lnTo>
                    <a:pt x="17" y="389"/>
                  </a:lnTo>
                  <a:lnTo>
                    <a:pt x="65" y="325"/>
                  </a:lnTo>
                  <a:lnTo>
                    <a:pt x="141" y="264"/>
                  </a:lnTo>
                  <a:lnTo>
                    <a:pt x="244" y="208"/>
                  </a:lnTo>
                  <a:lnTo>
                    <a:pt x="305" y="182"/>
                  </a:lnTo>
                  <a:lnTo>
                    <a:pt x="372" y="157"/>
                  </a:lnTo>
                  <a:lnTo>
                    <a:pt x="444" y="133"/>
                  </a:lnTo>
                  <a:lnTo>
                    <a:pt x="522" y="112"/>
                  </a:lnTo>
                  <a:lnTo>
                    <a:pt x="604" y="92"/>
                  </a:lnTo>
                  <a:lnTo>
                    <a:pt x="691" y="73"/>
                  </a:lnTo>
                  <a:lnTo>
                    <a:pt x="782" y="57"/>
                  </a:lnTo>
                  <a:lnTo>
                    <a:pt x="877" y="42"/>
                  </a:lnTo>
                  <a:lnTo>
                    <a:pt x="976" y="30"/>
                  </a:lnTo>
                  <a:lnTo>
                    <a:pt x="1078" y="19"/>
                  </a:lnTo>
                  <a:lnTo>
                    <a:pt x="1183" y="11"/>
                  </a:lnTo>
                  <a:lnTo>
                    <a:pt x="1292" y="5"/>
                  </a:lnTo>
                  <a:lnTo>
                    <a:pt x="1403" y="1"/>
                  </a:lnTo>
                  <a:lnTo>
                    <a:pt x="1516" y="0"/>
                  </a:lnTo>
                  <a:lnTo>
                    <a:pt x="1629" y="1"/>
                  </a:lnTo>
                  <a:lnTo>
                    <a:pt x="1740" y="5"/>
                  </a:lnTo>
                  <a:lnTo>
                    <a:pt x="1848" y="11"/>
                  </a:lnTo>
                  <a:lnTo>
                    <a:pt x="1953" y="19"/>
                  </a:lnTo>
                  <a:lnTo>
                    <a:pt x="2056" y="30"/>
                  </a:lnTo>
                  <a:lnTo>
                    <a:pt x="2154" y="42"/>
                  </a:lnTo>
                  <a:lnTo>
                    <a:pt x="2250" y="57"/>
                  </a:lnTo>
                  <a:lnTo>
                    <a:pt x="2341" y="73"/>
                  </a:lnTo>
                  <a:lnTo>
                    <a:pt x="2428" y="92"/>
                  </a:lnTo>
                  <a:lnTo>
                    <a:pt x="2510" y="112"/>
                  </a:lnTo>
                  <a:lnTo>
                    <a:pt x="2587" y="133"/>
                  </a:lnTo>
                  <a:lnTo>
                    <a:pt x="2659" y="157"/>
                  </a:lnTo>
                  <a:lnTo>
                    <a:pt x="2726" y="182"/>
                  </a:lnTo>
                  <a:lnTo>
                    <a:pt x="2787" y="208"/>
                  </a:lnTo>
                  <a:lnTo>
                    <a:pt x="2842" y="235"/>
                  </a:lnTo>
                  <a:lnTo>
                    <a:pt x="2932" y="294"/>
                  </a:lnTo>
                  <a:lnTo>
                    <a:pt x="2994" y="356"/>
                  </a:lnTo>
                  <a:lnTo>
                    <a:pt x="3027" y="422"/>
                  </a:lnTo>
                  <a:lnTo>
                    <a:pt x="3031" y="457"/>
                  </a:lnTo>
                  <a:lnTo>
                    <a:pt x="3031" y="2284"/>
                  </a:lnTo>
                  <a:lnTo>
                    <a:pt x="3015" y="2352"/>
                  </a:lnTo>
                  <a:lnTo>
                    <a:pt x="2967" y="2416"/>
                  </a:lnTo>
                  <a:lnTo>
                    <a:pt x="2890" y="2477"/>
                  </a:lnTo>
                  <a:lnTo>
                    <a:pt x="2787" y="2533"/>
                  </a:lnTo>
                  <a:lnTo>
                    <a:pt x="2726" y="2559"/>
                  </a:lnTo>
                  <a:lnTo>
                    <a:pt x="2659" y="2584"/>
                  </a:lnTo>
                  <a:lnTo>
                    <a:pt x="2587" y="2607"/>
                  </a:lnTo>
                  <a:lnTo>
                    <a:pt x="2510" y="2629"/>
                  </a:lnTo>
                  <a:lnTo>
                    <a:pt x="2428" y="2649"/>
                  </a:lnTo>
                  <a:lnTo>
                    <a:pt x="2341" y="2667"/>
                  </a:lnTo>
                  <a:lnTo>
                    <a:pt x="2250" y="2684"/>
                  </a:lnTo>
                  <a:lnTo>
                    <a:pt x="2154" y="2698"/>
                  </a:lnTo>
                  <a:lnTo>
                    <a:pt x="2056" y="2711"/>
                  </a:lnTo>
                  <a:lnTo>
                    <a:pt x="1953" y="2722"/>
                  </a:lnTo>
                  <a:lnTo>
                    <a:pt x="1848" y="2730"/>
                  </a:lnTo>
                  <a:lnTo>
                    <a:pt x="1740" y="2736"/>
                  </a:lnTo>
                  <a:lnTo>
                    <a:pt x="1629" y="2740"/>
                  </a:lnTo>
                  <a:lnTo>
                    <a:pt x="1516" y="2741"/>
                  </a:lnTo>
                  <a:close/>
                </a:path>
              </a:pathLst>
            </a:custGeom>
            <a:solidFill>
              <a:srgbClr val="F3F3F3"/>
            </a:solidFill>
            <a:ln w="9525">
              <a:solidFill>
                <a:srgbClr val="7030A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AutoShape 10">
              <a:extLst>
                <a:ext uri="{FF2B5EF4-FFF2-40B4-BE49-F238E27FC236}">
                  <a16:creationId xmlns:a16="http://schemas.microsoft.com/office/drawing/2014/main" id="{3AE83F5F-F33D-480D-9225-038211B03B08}"/>
                </a:ext>
              </a:extLst>
            </p:cNvPr>
            <p:cNvSpPr>
              <a:spLocks/>
            </p:cNvSpPr>
            <p:nvPr/>
          </p:nvSpPr>
          <p:spPr bwMode="auto">
            <a:xfrm>
              <a:off x="12013" y="5005"/>
              <a:ext cx="3031" cy="2742"/>
            </a:xfrm>
            <a:custGeom>
              <a:avLst/>
              <a:gdLst>
                <a:gd name="T0" fmla="+- 0 15040 12013"/>
                <a:gd name="T1" fmla="*/ T0 w 3031"/>
                <a:gd name="T2" fmla="+- 0 5497 5006"/>
                <a:gd name="T3" fmla="*/ 5497 h 2742"/>
                <a:gd name="T4" fmla="+- 0 14980 12013"/>
                <a:gd name="T5" fmla="*/ T4 w 3031"/>
                <a:gd name="T6" fmla="+- 0 5594 5006"/>
                <a:gd name="T7" fmla="*/ 5594 h 2742"/>
                <a:gd name="T8" fmla="+- 0 14855 12013"/>
                <a:gd name="T9" fmla="*/ T8 w 3031"/>
                <a:gd name="T10" fmla="+- 0 5684 5006"/>
                <a:gd name="T11" fmla="*/ 5684 h 2742"/>
                <a:gd name="T12" fmla="+- 0 14672 12013"/>
                <a:gd name="T13" fmla="*/ T12 w 3031"/>
                <a:gd name="T14" fmla="+- 0 5762 5006"/>
                <a:gd name="T15" fmla="*/ 5762 h 2742"/>
                <a:gd name="T16" fmla="+- 0 14441 12013"/>
                <a:gd name="T17" fmla="*/ T16 w 3031"/>
                <a:gd name="T18" fmla="+- 0 5827 5006"/>
                <a:gd name="T19" fmla="*/ 5827 h 2742"/>
                <a:gd name="T20" fmla="+- 0 14167 12013"/>
                <a:gd name="T21" fmla="*/ T20 w 3031"/>
                <a:gd name="T22" fmla="+- 0 5877 5006"/>
                <a:gd name="T23" fmla="*/ 5877 h 2742"/>
                <a:gd name="T24" fmla="+- 0 13861 12013"/>
                <a:gd name="T25" fmla="*/ T24 w 3031"/>
                <a:gd name="T26" fmla="+- 0 5908 5006"/>
                <a:gd name="T27" fmla="*/ 5908 h 2742"/>
                <a:gd name="T28" fmla="+- 0 13529 12013"/>
                <a:gd name="T29" fmla="*/ T28 w 3031"/>
                <a:gd name="T30" fmla="+- 0 5919 5006"/>
                <a:gd name="T31" fmla="*/ 5919 h 2742"/>
                <a:gd name="T32" fmla="+- 0 13196 12013"/>
                <a:gd name="T33" fmla="*/ T32 w 3031"/>
                <a:gd name="T34" fmla="+- 0 5908 5006"/>
                <a:gd name="T35" fmla="*/ 5908 h 2742"/>
                <a:gd name="T36" fmla="+- 0 12890 12013"/>
                <a:gd name="T37" fmla="*/ T36 w 3031"/>
                <a:gd name="T38" fmla="+- 0 5877 5006"/>
                <a:gd name="T39" fmla="*/ 5877 h 2742"/>
                <a:gd name="T40" fmla="+- 0 12617 12013"/>
                <a:gd name="T41" fmla="*/ T40 w 3031"/>
                <a:gd name="T42" fmla="+- 0 5827 5006"/>
                <a:gd name="T43" fmla="*/ 5827 h 2742"/>
                <a:gd name="T44" fmla="+- 0 12385 12013"/>
                <a:gd name="T45" fmla="*/ T44 w 3031"/>
                <a:gd name="T46" fmla="+- 0 5762 5006"/>
                <a:gd name="T47" fmla="*/ 5762 h 2742"/>
                <a:gd name="T48" fmla="+- 0 12203 12013"/>
                <a:gd name="T49" fmla="*/ T48 w 3031"/>
                <a:gd name="T50" fmla="+- 0 5684 5006"/>
                <a:gd name="T51" fmla="*/ 5684 h 2742"/>
                <a:gd name="T52" fmla="+- 0 12078 12013"/>
                <a:gd name="T53" fmla="*/ T52 w 3031"/>
                <a:gd name="T54" fmla="+- 0 5594 5006"/>
                <a:gd name="T55" fmla="*/ 5594 h 2742"/>
                <a:gd name="T56" fmla="+- 0 12018 12013"/>
                <a:gd name="T57" fmla="*/ T56 w 3031"/>
                <a:gd name="T58" fmla="+- 0 5497 5006"/>
                <a:gd name="T59" fmla="*/ 5497 h 2742"/>
                <a:gd name="T60" fmla="+- 0 12013 12013"/>
                <a:gd name="T61" fmla="*/ T60 w 3031"/>
                <a:gd name="T62" fmla="+- 0 5463 5006"/>
                <a:gd name="T63" fmla="*/ 5463 h 2742"/>
                <a:gd name="T64" fmla="+- 0 12050 12013"/>
                <a:gd name="T65" fmla="*/ T64 w 3031"/>
                <a:gd name="T66" fmla="+- 0 5362 5006"/>
                <a:gd name="T67" fmla="*/ 5362 h 2742"/>
                <a:gd name="T68" fmla="+- 0 12154 12013"/>
                <a:gd name="T69" fmla="*/ T68 w 3031"/>
                <a:gd name="T70" fmla="+- 0 5270 5006"/>
                <a:gd name="T71" fmla="*/ 5270 h 2742"/>
                <a:gd name="T72" fmla="+- 0 12318 12013"/>
                <a:gd name="T73" fmla="*/ T72 w 3031"/>
                <a:gd name="T74" fmla="+- 0 5188 5006"/>
                <a:gd name="T75" fmla="*/ 5188 h 2742"/>
                <a:gd name="T76" fmla="+- 0 12535 12013"/>
                <a:gd name="T77" fmla="*/ T76 w 3031"/>
                <a:gd name="T78" fmla="+- 0 5118 5006"/>
                <a:gd name="T79" fmla="*/ 5118 h 2742"/>
                <a:gd name="T80" fmla="+- 0 12795 12013"/>
                <a:gd name="T81" fmla="*/ T80 w 3031"/>
                <a:gd name="T82" fmla="+- 0 5063 5006"/>
                <a:gd name="T83" fmla="*/ 5063 h 2742"/>
                <a:gd name="T84" fmla="+- 0 13091 12013"/>
                <a:gd name="T85" fmla="*/ T84 w 3031"/>
                <a:gd name="T86" fmla="+- 0 5025 5006"/>
                <a:gd name="T87" fmla="*/ 5025 h 2742"/>
                <a:gd name="T88" fmla="+- 0 13416 12013"/>
                <a:gd name="T89" fmla="*/ T88 w 3031"/>
                <a:gd name="T90" fmla="+- 0 5007 5006"/>
                <a:gd name="T91" fmla="*/ 5007 h 2742"/>
                <a:gd name="T92" fmla="+- 0 13753 12013"/>
                <a:gd name="T93" fmla="*/ T92 w 3031"/>
                <a:gd name="T94" fmla="+- 0 5011 5006"/>
                <a:gd name="T95" fmla="*/ 5011 h 2742"/>
                <a:gd name="T96" fmla="+- 0 14069 12013"/>
                <a:gd name="T97" fmla="*/ T96 w 3031"/>
                <a:gd name="T98" fmla="+- 0 5036 5006"/>
                <a:gd name="T99" fmla="*/ 5036 h 2742"/>
                <a:gd name="T100" fmla="+- 0 14354 12013"/>
                <a:gd name="T101" fmla="*/ T100 w 3031"/>
                <a:gd name="T102" fmla="+- 0 5079 5006"/>
                <a:gd name="T103" fmla="*/ 5079 h 2742"/>
                <a:gd name="T104" fmla="+- 0 14600 12013"/>
                <a:gd name="T105" fmla="*/ T104 w 3031"/>
                <a:gd name="T106" fmla="+- 0 5139 5006"/>
                <a:gd name="T107" fmla="*/ 5139 h 2742"/>
                <a:gd name="T108" fmla="+- 0 14800 12013"/>
                <a:gd name="T109" fmla="*/ T108 w 3031"/>
                <a:gd name="T110" fmla="+- 0 5214 5006"/>
                <a:gd name="T111" fmla="*/ 5214 h 2742"/>
                <a:gd name="T112" fmla="+- 0 14945 12013"/>
                <a:gd name="T113" fmla="*/ T112 w 3031"/>
                <a:gd name="T114" fmla="+- 0 5300 5006"/>
                <a:gd name="T115" fmla="*/ 5300 h 2742"/>
                <a:gd name="T116" fmla="+- 0 15028 12013"/>
                <a:gd name="T117" fmla="*/ T116 w 3031"/>
                <a:gd name="T118" fmla="+- 0 5395 5006"/>
                <a:gd name="T119" fmla="*/ 5395 h 2742"/>
                <a:gd name="T120" fmla="+- 0 15044 12013"/>
                <a:gd name="T121" fmla="*/ T120 w 3031"/>
                <a:gd name="T122" fmla="+- 0 7290 5006"/>
                <a:gd name="T123" fmla="*/ 7290 h 2742"/>
                <a:gd name="T124" fmla="+- 0 15007 12013"/>
                <a:gd name="T125" fmla="*/ T124 w 3031"/>
                <a:gd name="T126" fmla="+- 0 7390 5006"/>
                <a:gd name="T127" fmla="*/ 7390 h 2742"/>
                <a:gd name="T128" fmla="+- 0 14903 12013"/>
                <a:gd name="T129" fmla="*/ T128 w 3031"/>
                <a:gd name="T130" fmla="+- 0 7483 5006"/>
                <a:gd name="T131" fmla="*/ 7483 h 2742"/>
                <a:gd name="T132" fmla="+- 0 14739 12013"/>
                <a:gd name="T133" fmla="*/ T132 w 3031"/>
                <a:gd name="T134" fmla="+- 0 7565 5006"/>
                <a:gd name="T135" fmla="*/ 7565 h 2742"/>
                <a:gd name="T136" fmla="+- 0 14523 12013"/>
                <a:gd name="T137" fmla="*/ T136 w 3031"/>
                <a:gd name="T138" fmla="+- 0 7635 5006"/>
                <a:gd name="T139" fmla="*/ 7635 h 2742"/>
                <a:gd name="T140" fmla="+- 0 14263 12013"/>
                <a:gd name="T141" fmla="*/ T140 w 3031"/>
                <a:gd name="T142" fmla="+- 0 7690 5006"/>
                <a:gd name="T143" fmla="*/ 7690 h 2742"/>
                <a:gd name="T144" fmla="+- 0 13966 12013"/>
                <a:gd name="T145" fmla="*/ T144 w 3031"/>
                <a:gd name="T146" fmla="+- 0 7728 5006"/>
                <a:gd name="T147" fmla="*/ 7728 h 2742"/>
                <a:gd name="T148" fmla="+- 0 13642 12013"/>
                <a:gd name="T149" fmla="*/ T148 w 3031"/>
                <a:gd name="T150" fmla="+- 0 7746 5006"/>
                <a:gd name="T151" fmla="*/ 7746 h 2742"/>
                <a:gd name="T152" fmla="+- 0 13305 12013"/>
                <a:gd name="T153" fmla="*/ T152 w 3031"/>
                <a:gd name="T154" fmla="+- 0 7742 5006"/>
                <a:gd name="T155" fmla="*/ 7742 h 2742"/>
                <a:gd name="T156" fmla="+- 0 12989 12013"/>
                <a:gd name="T157" fmla="*/ T156 w 3031"/>
                <a:gd name="T158" fmla="+- 0 7717 5006"/>
                <a:gd name="T159" fmla="*/ 7717 h 2742"/>
                <a:gd name="T160" fmla="+- 0 12704 12013"/>
                <a:gd name="T161" fmla="*/ T160 w 3031"/>
                <a:gd name="T162" fmla="+- 0 7673 5006"/>
                <a:gd name="T163" fmla="*/ 7673 h 2742"/>
                <a:gd name="T164" fmla="+- 0 12457 12013"/>
                <a:gd name="T165" fmla="*/ T164 w 3031"/>
                <a:gd name="T166" fmla="+- 0 7613 5006"/>
                <a:gd name="T167" fmla="*/ 7613 h 2742"/>
                <a:gd name="T168" fmla="+- 0 12257 12013"/>
                <a:gd name="T169" fmla="*/ T168 w 3031"/>
                <a:gd name="T170" fmla="+- 0 7539 5006"/>
                <a:gd name="T171" fmla="*/ 7539 h 2742"/>
                <a:gd name="T172" fmla="+- 0 12112 12013"/>
                <a:gd name="T173" fmla="*/ T172 w 3031"/>
                <a:gd name="T174" fmla="+- 0 7453 5006"/>
                <a:gd name="T175" fmla="*/ 7453 h 2742"/>
                <a:gd name="T176" fmla="+- 0 12030 12013"/>
                <a:gd name="T177" fmla="*/ T176 w 3031"/>
                <a:gd name="T178" fmla="+- 0 7358 5006"/>
                <a:gd name="T179" fmla="*/ 7358 h 2742"/>
                <a:gd name="T180" fmla="+- 0 12013 12013"/>
                <a:gd name="T181" fmla="*/ T180 w 3031"/>
                <a:gd name="T182" fmla="+- 0 5463 5006"/>
                <a:gd name="T183" fmla="*/ 5463 h 274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Lst>
              <a:rect l="0" t="0" r="r" b="b"/>
              <a:pathLst>
                <a:path w="3031" h="2742">
                  <a:moveTo>
                    <a:pt x="3031" y="457"/>
                  </a:moveTo>
                  <a:lnTo>
                    <a:pt x="3031" y="457"/>
                  </a:lnTo>
                  <a:lnTo>
                    <a:pt x="3027" y="491"/>
                  </a:lnTo>
                  <a:lnTo>
                    <a:pt x="3015" y="524"/>
                  </a:lnTo>
                  <a:lnTo>
                    <a:pt x="2994" y="557"/>
                  </a:lnTo>
                  <a:lnTo>
                    <a:pt x="2967" y="588"/>
                  </a:lnTo>
                  <a:lnTo>
                    <a:pt x="2932" y="619"/>
                  </a:lnTo>
                  <a:lnTo>
                    <a:pt x="2890" y="649"/>
                  </a:lnTo>
                  <a:lnTo>
                    <a:pt x="2842" y="678"/>
                  </a:lnTo>
                  <a:lnTo>
                    <a:pt x="2787" y="705"/>
                  </a:lnTo>
                  <a:lnTo>
                    <a:pt x="2726" y="731"/>
                  </a:lnTo>
                  <a:lnTo>
                    <a:pt x="2659" y="756"/>
                  </a:lnTo>
                  <a:lnTo>
                    <a:pt x="2587" y="780"/>
                  </a:lnTo>
                  <a:lnTo>
                    <a:pt x="2510" y="801"/>
                  </a:lnTo>
                  <a:lnTo>
                    <a:pt x="2428" y="821"/>
                  </a:lnTo>
                  <a:lnTo>
                    <a:pt x="2341" y="840"/>
                  </a:lnTo>
                  <a:lnTo>
                    <a:pt x="2250" y="856"/>
                  </a:lnTo>
                  <a:lnTo>
                    <a:pt x="2154" y="871"/>
                  </a:lnTo>
                  <a:lnTo>
                    <a:pt x="2056" y="884"/>
                  </a:lnTo>
                  <a:lnTo>
                    <a:pt x="1953" y="894"/>
                  </a:lnTo>
                  <a:lnTo>
                    <a:pt x="1848" y="902"/>
                  </a:lnTo>
                  <a:lnTo>
                    <a:pt x="1740" y="908"/>
                  </a:lnTo>
                  <a:lnTo>
                    <a:pt x="1629" y="912"/>
                  </a:lnTo>
                  <a:lnTo>
                    <a:pt x="1516" y="913"/>
                  </a:lnTo>
                  <a:lnTo>
                    <a:pt x="1403" y="912"/>
                  </a:lnTo>
                  <a:lnTo>
                    <a:pt x="1292" y="908"/>
                  </a:lnTo>
                  <a:lnTo>
                    <a:pt x="1183" y="902"/>
                  </a:lnTo>
                  <a:lnTo>
                    <a:pt x="1078" y="894"/>
                  </a:lnTo>
                  <a:lnTo>
                    <a:pt x="976" y="884"/>
                  </a:lnTo>
                  <a:lnTo>
                    <a:pt x="877" y="871"/>
                  </a:lnTo>
                  <a:lnTo>
                    <a:pt x="782" y="856"/>
                  </a:lnTo>
                  <a:lnTo>
                    <a:pt x="691" y="840"/>
                  </a:lnTo>
                  <a:lnTo>
                    <a:pt x="604" y="821"/>
                  </a:lnTo>
                  <a:lnTo>
                    <a:pt x="522" y="801"/>
                  </a:lnTo>
                  <a:lnTo>
                    <a:pt x="444" y="780"/>
                  </a:lnTo>
                  <a:lnTo>
                    <a:pt x="372" y="756"/>
                  </a:lnTo>
                  <a:lnTo>
                    <a:pt x="305" y="731"/>
                  </a:lnTo>
                  <a:lnTo>
                    <a:pt x="244" y="705"/>
                  </a:lnTo>
                  <a:lnTo>
                    <a:pt x="190" y="678"/>
                  </a:lnTo>
                  <a:lnTo>
                    <a:pt x="141" y="649"/>
                  </a:lnTo>
                  <a:lnTo>
                    <a:pt x="99" y="619"/>
                  </a:lnTo>
                  <a:lnTo>
                    <a:pt x="65" y="588"/>
                  </a:lnTo>
                  <a:lnTo>
                    <a:pt x="37" y="557"/>
                  </a:lnTo>
                  <a:lnTo>
                    <a:pt x="17" y="524"/>
                  </a:lnTo>
                  <a:lnTo>
                    <a:pt x="5" y="491"/>
                  </a:lnTo>
                  <a:lnTo>
                    <a:pt x="0" y="457"/>
                  </a:lnTo>
                  <a:moveTo>
                    <a:pt x="0" y="457"/>
                  </a:moveTo>
                  <a:lnTo>
                    <a:pt x="0" y="457"/>
                  </a:lnTo>
                  <a:lnTo>
                    <a:pt x="5" y="422"/>
                  </a:lnTo>
                  <a:lnTo>
                    <a:pt x="17" y="389"/>
                  </a:lnTo>
                  <a:lnTo>
                    <a:pt x="37" y="356"/>
                  </a:lnTo>
                  <a:lnTo>
                    <a:pt x="65" y="325"/>
                  </a:lnTo>
                  <a:lnTo>
                    <a:pt x="99" y="294"/>
                  </a:lnTo>
                  <a:lnTo>
                    <a:pt x="141" y="264"/>
                  </a:lnTo>
                  <a:lnTo>
                    <a:pt x="190" y="235"/>
                  </a:lnTo>
                  <a:lnTo>
                    <a:pt x="244" y="208"/>
                  </a:lnTo>
                  <a:lnTo>
                    <a:pt x="305" y="182"/>
                  </a:lnTo>
                  <a:lnTo>
                    <a:pt x="372" y="157"/>
                  </a:lnTo>
                  <a:lnTo>
                    <a:pt x="444" y="133"/>
                  </a:lnTo>
                  <a:lnTo>
                    <a:pt x="522" y="112"/>
                  </a:lnTo>
                  <a:lnTo>
                    <a:pt x="604" y="92"/>
                  </a:lnTo>
                  <a:lnTo>
                    <a:pt x="691" y="73"/>
                  </a:lnTo>
                  <a:lnTo>
                    <a:pt x="782" y="57"/>
                  </a:lnTo>
                  <a:lnTo>
                    <a:pt x="877" y="42"/>
                  </a:lnTo>
                  <a:lnTo>
                    <a:pt x="976" y="30"/>
                  </a:lnTo>
                  <a:lnTo>
                    <a:pt x="1078" y="19"/>
                  </a:lnTo>
                  <a:lnTo>
                    <a:pt x="1183" y="11"/>
                  </a:lnTo>
                  <a:lnTo>
                    <a:pt x="1292" y="5"/>
                  </a:lnTo>
                  <a:lnTo>
                    <a:pt x="1403" y="1"/>
                  </a:lnTo>
                  <a:lnTo>
                    <a:pt x="1516" y="0"/>
                  </a:lnTo>
                  <a:lnTo>
                    <a:pt x="1629" y="1"/>
                  </a:lnTo>
                  <a:lnTo>
                    <a:pt x="1740" y="5"/>
                  </a:lnTo>
                  <a:lnTo>
                    <a:pt x="1848" y="11"/>
                  </a:lnTo>
                  <a:lnTo>
                    <a:pt x="1953" y="19"/>
                  </a:lnTo>
                  <a:lnTo>
                    <a:pt x="2056" y="30"/>
                  </a:lnTo>
                  <a:lnTo>
                    <a:pt x="2154" y="42"/>
                  </a:lnTo>
                  <a:lnTo>
                    <a:pt x="2250" y="57"/>
                  </a:lnTo>
                  <a:lnTo>
                    <a:pt x="2341" y="73"/>
                  </a:lnTo>
                  <a:lnTo>
                    <a:pt x="2428" y="92"/>
                  </a:lnTo>
                  <a:lnTo>
                    <a:pt x="2510" y="112"/>
                  </a:lnTo>
                  <a:lnTo>
                    <a:pt x="2587" y="133"/>
                  </a:lnTo>
                  <a:lnTo>
                    <a:pt x="2659" y="157"/>
                  </a:lnTo>
                  <a:lnTo>
                    <a:pt x="2726" y="182"/>
                  </a:lnTo>
                  <a:lnTo>
                    <a:pt x="2787" y="208"/>
                  </a:lnTo>
                  <a:lnTo>
                    <a:pt x="2842" y="235"/>
                  </a:lnTo>
                  <a:lnTo>
                    <a:pt x="2890" y="264"/>
                  </a:lnTo>
                  <a:lnTo>
                    <a:pt x="2932" y="294"/>
                  </a:lnTo>
                  <a:lnTo>
                    <a:pt x="2967" y="325"/>
                  </a:lnTo>
                  <a:lnTo>
                    <a:pt x="2994" y="356"/>
                  </a:lnTo>
                  <a:lnTo>
                    <a:pt x="3015" y="389"/>
                  </a:lnTo>
                  <a:lnTo>
                    <a:pt x="3027" y="422"/>
                  </a:lnTo>
                  <a:lnTo>
                    <a:pt x="3031" y="457"/>
                  </a:lnTo>
                  <a:lnTo>
                    <a:pt x="3031" y="2284"/>
                  </a:lnTo>
                  <a:lnTo>
                    <a:pt x="3027" y="2318"/>
                  </a:lnTo>
                  <a:lnTo>
                    <a:pt x="3015" y="2352"/>
                  </a:lnTo>
                  <a:lnTo>
                    <a:pt x="2994" y="2384"/>
                  </a:lnTo>
                  <a:lnTo>
                    <a:pt x="2967" y="2416"/>
                  </a:lnTo>
                  <a:lnTo>
                    <a:pt x="2932" y="2447"/>
                  </a:lnTo>
                  <a:lnTo>
                    <a:pt x="2890" y="2477"/>
                  </a:lnTo>
                  <a:lnTo>
                    <a:pt x="2842" y="2505"/>
                  </a:lnTo>
                  <a:lnTo>
                    <a:pt x="2787" y="2533"/>
                  </a:lnTo>
                  <a:lnTo>
                    <a:pt x="2726" y="2559"/>
                  </a:lnTo>
                  <a:lnTo>
                    <a:pt x="2659" y="2584"/>
                  </a:lnTo>
                  <a:lnTo>
                    <a:pt x="2587" y="2607"/>
                  </a:lnTo>
                  <a:lnTo>
                    <a:pt x="2510" y="2629"/>
                  </a:lnTo>
                  <a:lnTo>
                    <a:pt x="2428" y="2649"/>
                  </a:lnTo>
                  <a:lnTo>
                    <a:pt x="2341" y="2667"/>
                  </a:lnTo>
                  <a:lnTo>
                    <a:pt x="2250" y="2684"/>
                  </a:lnTo>
                  <a:lnTo>
                    <a:pt x="2154" y="2698"/>
                  </a:lnTo>
                  <a:lnTo>
                    <a:pt x="2056" y="2711"/>
                  </a:lnTo>
                  <a:lnTo>
                    <a:pt x="1953" y="2722"/>
                  </a:lnTo>
                  <a:lnTo>
                    <a:pt x="1848" y="2730"/>
                  </a:lnTo>
                  <a:lnTo>
                    <a:pt x="1740" y="2736"/>
                  </a:lnTo>
                  <a:lnTo>
                    <a:pt x="1629" y="2740"/>
                  </a:lnTo>
                  <a:lnTo>
                    <a:pt x="1516" y="2741"/>
                  </a:lnTo>
                  <a:lnTo>
                    <a:pt x="1403" y="2740"/>
                  </a:lnTo>
                  <a:lnTo>
                    <a:pt x="1292" y="2736"/>
                  </a:lnTo>
                  <a:lnTo>
                    <a:pt x="1183" y="2730"/>
                  </a:lnTo>
                  <a:lnTo>
                    <a:pt x="1078" y="2722"/>
                  </a:lnTo>
                  <a:lnTo>
                    <a:pt x="976" y="2711"/>
                  </a:lnTo>
                  <a:lnTo>
                    <a:pt x="877" y="2698"/>
                  </a:lnTo>
                  <a:lnTo>
                    <a:pt x="782" y="2684"/>
                  </a:lnTo>
                  <a:lnTo>
                    <a:pt x="691" y="2667"/>
                  </a:lnTo>
                  <a:lnTo>
                    <a:pt x="604" y="2649"/>
                  </a:lnTo>
                  <a:lnTo>
                    <a:pt x="522" y="2629"/>
                  </a:lnTo>
                  <a:lnTo>
                    <a:pt x="444" y="2607"/>
                  </a:lnTo>
                  <a:lnTo>
                    <a:pt x="372" y="2584"/>
                  </a:lnTo>
                  <a:lnTo>
                    <a:pt x="305" y="2559"/>
                  </a:lnTo>
                  <a:lnTo>
                    <a:pt x="244" y="2533"/>
                  </a:lnTo>
                  <a:lnTo>
                    <a:pt x="190" y="2505"/>
                  </a:lnTo>
                  <a:lnTo>
                    <a:pt x="141" y="2477"/>
                  </a:lnTo>
                  <a:lnTo>
                    <a:pt x="99" y="2447"/>
                  </a:lnTo>
                  <a:lnTo>
                    <a:pt x="65" y="2416"/>
                  </a:lnTo>
                  <a:lnTo>
                    <a:pt x="37" y="2384"/>
                  </a:lnTo>
                  <a:lnTo>
                    <a:pt x="17" y="2352"/>
                  </a:lnTo>
                  <a:lnTo>
                    <a:pt x="5" y="2318"/>
                  </a:lnTo>
                  <a:lnTo>
                    <a:pt x="0" y="2284"/>
                  </a:lnTo>
                  <a:lnTo>
                    <a:pt x="0" y="457"/>
                  </a:lnTo>
                  <a:close/>
                </a:path>
              </a:pathLst>
            </a:custGeom>
            <a:noFill/>
            <a:ln w="28575">
              <a:solidFill>
                <a:srgbClr val="7030A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Text Box 9">
              <a:extLst>
                <a:ext uri="{FF2B5EF4-FFF2-40B4-BE49-F238E27FC236}">
                  <a16:creationId xmlns:a16="http://schemas.microsoft.com/office/drawing/2014/main" id="{5CA02849-496F-4143-A02D-A037B7CB59C9}"/>
                </a:ext>
              </a:extLst>
            </p:cNvPr>
            <p:cNvSpPr txBox="1">
              <a:spLocks noChangeArrowheads="1"/>
            </p:cNvSpPr>
            <p:nvPr/>
          </p:nvSpPr>
          <p:spPr bwMode="auto">
            <a:xfrm>
              <a:off x="7927" y="6385"/>
              <a:ext cx="2737" cy="667"/>
            </a:xfrm>
            <a:prstGeom prst="rect">
              <a:avLst/>
            </a:prstGeom>
            <a:noFill/>
            <a:ln w="9525">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434343"/>
                  </a:solidFill>
                  <a:effectLst/>
                  <a:latin typeface="Arial" panose="020B0604020202020204" pitchFamily="34" charset="0"/>
                  <a:ea typeface="Microsoft Sans Serif" panose="020B0604020202020204" pitchFamily="34" charset="0"/>
                  <a:cs typeface="Arial" panose="020B0604020202020204" pitchFamily="34" charset="0"/>
                </a:rPr>
                <a:t>Data Lake</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35" name="Text Box 8">
              <a:extLst>
                <a:ext uri="{FF2B5EF4-FFF2-40B4-BE49-F238E27FC236}">
                  <a16:creationId xmlns:a16="http://schemas.microsoft.com/office/drawing/2014/main" id="{58D6C328-A2BC-4548-AA5E-557C5B5F1576}"/>
                </a:ext>
              </a:extLst>
            </p:cNvPr>
            <p:cNvSpPr txBox="1">
              <a:spLocks noChangeArrowheads="1"/>
            </p:cNvSpPr>
            <p:nvPr/>
          </p:nvSpPr>
          <p:spPr bwMode="auto">
            <a:xfrm>
              <a:off x="12294" y="6209"/>
              <a:ext cx="2165" cy="1018"/>
            </a:xfrm>
            <a:prstGeom prst="rect">
              <a:avLst/>
            </a:prstGeom>
            <a:noFill/>
            <a:ln w="9525">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lvl1pPr eaLnBrk="0" fontAlgn="base" hangingPunct="0">
                <a:spcBef>
                  <a:spcPct val="0"/>
                </a:spcBef>
                <a:spcAft>
                  <a:spcPct val="0"/>
                </a:spcAft>
                <a:tabLst>
                  <a:tab pos="981075" algn="l"/>
                </a:tabLst>
                <a:defRPr>
                  <a:solidFill>
                    <a:schemeClr val="tx1"/>
                  </a:solidFill>
                  <a:latin typeface="Arial" panose="020B0604020202020204" pitchFamily="34" charset="0"/>
                </a:defRPr>
              </a:lvl1pPr>
              <a:lvl2pPr eaLnBrk="0" fontAlgn="base" hangingPunct="0">
                <a:spcBef>
                  <a:spcPct val="0"/>
                </a:spcBef>
                <a:spcAft>
                  <a:spcPct val="0"/>
                </a:spcAft>
                <a:tabLst>
                  <a:tab pos="981075" algn="l"/>
                </a:tabLst>
                <a:defRPr>
                  <a:solidFill>
                    <a:schemeClr val="tx1"/>
                  </a:solidFill>
                  <a:latin typeface="Arial" panose="020B0604020202020204" pitchFamily="34" charset="0"/>
                </a:defRPr>
              </a:lvl2pPr>
              <a:lvl3pPr eaLnBrk="0" fontAlgn="base" hangingPunct="0">
                <a:spcBef>
                  <a:spcPct val="0"/>
                </a:spcBef>
                <a:spcAft>
                  <a:spcPct val="0"/>
                </a:spcAft>
                <a:tabLst>
                  <a:tab pos="981075" algn="l"/>
                </a:tabLst>
                <a:defRPr>
                  <a:solidFill>
                    <a:schemeClr val="tx1"/>
                  </a:solidFill>
                  <a:latin typeface="Arial" panose="020B0604020202020204" pitchFamily="34" charset="0"/>
                </a:defRPr>
              </a:lvl3pPr>
              <a:lvl4pPr eaLnBrk="0" fontAlgn="base" hangingPunct="0">
                <a:spcBef>
                  <a:spcPct val="0"/>
                </a:spcBef>
                <a:spcAft>
                  <a:spcPct val="0"/>
                </a:spcAft>
                <a:tabLst>
                  <a:tab pos="981075" algn="l"/>
                </a:tabLst>
                <a:defRPr>
                  <a:solidFill>
                    <a:schemeClr val="tx1"/>
                  </a:solidFill>
                  <a:latin typeface="Arial" panose="020B0604020202020204" pitchFamily="34" charset="0"/>
                </a:defRPr>
              </a:lvl4pPr>
              <a:lvl5pPr eaLnBrk="0" fontAlgn="base" hangingPunct="0">
                <a:spcBef>
                  <a:spcPct val="0"/>
                </a:spcBef>
                <a:spcAft>
                  <a:spcPct val="0"/>
                </a:spcAft>
                <a:tabLst>
                  <a:tab pos="981075" algn="l"/>
                </a:tabLst>
                <a:defRPr>
                  <a:solidFill>
                    <a:schemeClr val="tx1"/>
                  </a:solidFill>
                  <a:latin typeface="Arial" panose="020B0604020202020204" pitchFamily="34" charset="0"/>
                </a:defRPr>
              </a:lvl5pPr>
              <a:lvl6pPr eaLnBrk="0" fontAlgn="base" hangingPunct="0">
                <a:spcBef>
                  <a:spcPct val="0"/>
                </a:spcBef>
                <a:spcAft>
                  <a:spcPct val="0"/>
                </a:spcAft>
                <a:tabLst>
                  <a:tab pos="981075" algn="l"/>
                </a:tabLst>
                <a:defRPr>
                  <a:solidFill>
                    <a:schemeClr val="tx1"/>
                  </a:solidFill>
                  <a:latin typeface="Arial" panose="020B0604020202020204" pitchFamily="34" charset="0"/>
                </a:defRPr>
              </a:lvl6pPr>
              <a:lvl7pPr eaLnBrk="0" fontAlgn="base" hangingPunct="0">
                <a:spcBef>
                  <a:spcPct val="0"/>
                </a:spcBef>
                <a:spcAft>
                  <a:spcPct val="0"/>
                </a:spcAft>
                <a:tabLst>
                  <a:tab pos="981075" algn="l"/>
                </a:tabLst>
                <a:defRPr>
                  <a:solidFill>
                    <a:schemeClr val="tx1"/>
                  </a:solidFill>
                  <a:latin typeface="Arial" panose="020B0604020202020204" pitchFamily="34" charset="0"/>
                </a:defRPr>
              </a:lvl7pPr>
              <a:lvl8pPr eaLnBrk="0" fontAlgn="base" hangingPunct="0">
                <a:spcBef>
                  <a:spcPct val="0"/>
                </a:spcBef>
                <a:spcAft>
                  <a:spcPct val="0"/>
                </a:spcAft>
                <a:tabLst>
                  <a:tab pos="981075" algn="l"/>
                </a:tabLst>
                <a:defRPr>
                  <a:solidFill>
                    <a:schemeClr val="tx1"/>
                  </a:solidFill>
                  <a:latin typeface="Arial" panose="020B0604020202020204" pitchFamily="34" charset="0"/>
                </a:defRPr>
              </a:lvl8pPr>
              <a:lvl9pPr eaLnBrk="0" fontAlgn="base" hangingPunct="0">
                <a:spcBef>
                  <a:spcPct val="0"/>
                </a:spcBef>
                <a:spcAft>
                  <a:spcPct val="0"/>
                </a:spcAft>
                <a:tabLst>
                  <a:tab pos="98107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981075" algn="l"/>
                </a:tabLst>
              </a:pPr>
              <a:r>
                <a:rPr kumimoji="0" lang="en-US" altLang="en-US" sz="1600" b="1" i="0" u="none" strike="noStrike" cap="none" normalizeH="0" baseline="0" dirty="0">
                  <a:ln>
                    <a:noFill/>
                  </a:ln>
                  <a:solidFill>
                    <a:srgbClr val="434343"/>
                  </a:solidFill>
                  <a:effectLst/>
                  <a:latin typeface="+mn-lt"/>
                  <a:ea typeface="Microsoft Sans Serif" panose="020B0604020202020204" pitchFamily="34" charset="0"/>
                  <a:cs typeface="Arial" panose="020B0604020202020204" pitchFamily="34" charset="0"/>
                </a:rPr>
                <a:t>Datawarehouse</a:t>
              </a:r>
              <a:endParaRPr kumimoji="0" lang="en-US" altLang="en-US" sz="1600" b="0" i="0" u="none" strike="noStrike" cap="none" normalizeH="0" baseline="0" dirty="0">
                <a:ln>
                  <a:noFill/>
                </a:ln>
                <a:solidFill>
                  <a:schemeClr val="tx1"/>
                </a:solidFill>
                <a:effectLst/>
                <a:latin typeface="+mn-lt"/>
              </a:endParaRPr>
            </a:p>
          </p:txBody>
        </p:sp>
        <p:sp>
          <p:nvSpPr>
            <p:cNvPr id="37" name="Text Box 6">
              <a:extLst>
                <a:ext uri="{FF2B5EF4-FFF2-40B4-BE49-F238E27FC236}">
                  <a16:creationId xmlns:a16="http://schemas.microsoft.com/office/drawing/2014/main" id="{3880E88E-48A8-4B5B-9809-DE6785383595}"/>
                </a:ext>
              </a:extLst>
            </p:cNvPr>
            <p:cNvSpPr txBox="1">
              <a:spLocks noChangeArrowheads="1"/>
            </p:cNvSpPr>
            <p:nvPr/>
          </p:nvSpPr>
          <p:spPr bwMode="auto">
            <a:xfrm>
              <a:off x="16212" y="6705"/>
              <a:ext cx="2737" cy="381"/>
            </a:xfrm>
            <a:prstGeom prst="rect">
              <a:avLst/>
            </a:prstGeom>
            <a:noFill/>
            <a:ln w="9525">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rgbClr val="434343"/>
                  </a:solidFill>
                  <a:effectLst/>
                  <a:latin typeface="Arial" panose="020B0604020202020204" pitchFamily="34" charset="0"/>
                  <a:ea typeface="Microsoft Sans Serif" panose="020B0604020202020204" pitchFamily="34" charset="0"/>
                  <a:cs typeface="Arial" panose="020B0604020202020204" pitchFamily="34" charset="0"/>
                </a:rPr>
                <a:t>Eng</a:t>
              </a:r>
              <a:r>
                <a:rPr kumimoji="0" lang="en-US" altLang="en-US" sz="1600" b="1" i="0" u="none" strike="noStrike" cap="none" normalizeH="0" baseline="0" dirty="0">
                  <a:ln>
                    <a:noFill/>
                  </a:ln>
                  <a:solidFill>
                    <a:srgbClr val="434343"/>
                  </a:solidFill>
                  <a:effectLst/>
                  <a:latin typeface="Arial" panose="020B0604020202020204" pitchFamily="34" charset="0"/>
                  <a:ea typeface="Microsoft Sans Serif" panose="020B0604020202020204" pitchFamily="34" charset="0"/>
                  <a:cs typeface="Arial" panose="020B0604020202020204" pitchFamily="34" charset="0"/>
                </a:rPr>
                <a:t> Pipeline</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38" name="Text Box 5">
              <a:extLst>
                <a:ext uri="{FF2B5EF4-FFF2-40B4-BE49-F238E27FC236}">
                  <a16:creationId xmlns:a16="http://schemas.microsoft.com/office/drawing/2014/main" id="{C6A9D232-178F-466F-9F49-C0BCCDEB5561}"/>
                </a:ext>
              </a:extLst>
            </p:cNvPr>
            <p:cNvSpPr txBox="1">
              <a:spLocks noChangeArrowheads="1"/>
            </p:cNvSpPr>
            <p:nvPr/>
          </p:nvSpPr>
          <p:spPr bwMode="auto">
            <a:xfrm>
              <a:off x="19717" y="6416"/>
              <a:ext cx="3030" cy="893"/>
            </a:xfrm>
            <a:prstGeom prst="rect">
              <a:avLst/>
            </a:prstGeom>
            <a:noFill/>
            <a:ln w="9525">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b="1" dirty="0">
                  <a:solidFill>
                    <a:srgbClr val="434343"/>
                  </a:solidFill>
                  <a:latin typeface="Arial" panose="020B0604020202020204" pitchFamily="34" charset="0"/>
                  <a:ea typeface="Microsoft Sans Serif" panose="020B0604020202020204" pitchFamily="34" charset="0"/>
                  <a:cs typeface="Arial" panose="020B0604020202020204" pitchFamily="34" charset="0"/>
                </a:rPr>
                <a:t>Other team Data warehouse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9" name="Text Box 4">
              <a:extLst>
                <a:ext uri="{FF2B5EF4-FFF2-40B4-BE49-F238E27FC236}">
                  <a16:creationId xmlns:a16="http://schemas.microsoft.com/office/drawing/2014/main" id="{8A6573E4-7866-4A9B-B532-6A2E469E8B49}"/>
                </a:ext>
              </a:extLst>
            </p:cNvPr>
            <p:cNvSpPr txBox="1">
              <a:spLocks noChangeArrowheads="1"/>
            </p:cNvSpPr>
            <p:nvPr/>
          </p:nvSpPr>
          <p:spPr bwMode="auto">
            <a:xfrm>
              <a:off x="8574" y="8829"/>
              <a:ext cx="6777" cy="2123"/>
            </a:xfrm>
            <a:prstGeom prst="rect">
              <a:avLst/>
            </a:prstGeom>
            <a:noFill/>
            <a:ln w="9525">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lvl1pPr eaLnBrk="0" fontAlgn="base" hangingPunct="0">
                <a:spcBef>
                  <a:spcPct val="0"/>
                </a:spcBef>
                <a:spcAft>
                  <a:spcPct val="0"/>
                </a:spcAft>
                <a:tabLst>
                  <a:tab pos="381000" algn="l"/>
                  <a:tab pos="382588" algn="l"/>
                </a:tabLst>
                <a:defRPr>
                  <a:solidFill>
                    <a:schemeClr val="tx1"/>
                  </a:solidFill>
                  <a:latin typeface="Arial" panose="020B0604020202020204" pitchFamily="34" charset="0"/>
                </a:defRPr>
              </a:lvl1pPr>
              <a:lvl2pPr eaLnBrk="0" fontAlgn="base" hangingPunct="0">
                <a:spcBef>
                  <a:spcPct val="0"/>
                </a:spcBef>
                <a:spcAft>
                  <a:spcPct val="0"/>
                </a:spcAft>
                <a:tabLst>
                  <a:tab pos="381000" algn="l"/>
                  <a:tab pos="382588" algn="l"/>
                </a:tabLst>
                <a:defRPr>
                  <a:solidFill>
                    <a:schemeClr val="tx1"/>
                  </a:solidFill>
                  <a:latin typeface="Arial" panose="020B0604020202020204" pitchFamily="34" charset="0"/>
                </a:defRPr>
              </a:lvl2pPr>
              <a:lvl3pPr eaLnBrk="0" fontAlgn="base" hangingPunct="0">
                <a:spcBef>
                  <a:spcPct val="0"/>
                </a:spcBef>
                <a:spcAft>
                  <a:spcPct val="0"/>
                </a:spcAft>
                <a:tabLst>
                  <a:tab pos="381000" algn="l"/>
                  <a:tab pos="382588" algn="l"/>
                </a:tabLst>
                <a:defRPr>
                  <a:solidFill>
                    <a:schemeClr val="tx1"/>
                  </a:solidFill>
                  <a:latin typeface="Arial" panose="020B0604020202020204" pitchFamily="34" charset="0"/>
                </a:defRPr>
              </a:lvl3pPr>
              <a:lvl4pPr eaLnBrk="0" fontAlgn="base" hangingPunct="0">
                <a:spcBef>
                  <a:spcPct val="0"/>
                </a:spcBef>
                <a:spcAft>
                  <a:spcPct val="0"/>
                </a:spcAft>
                <a:tabLst>
                  <a:tab pos="381000" algn="l"/>
                  <a:tab pos="382588" algn="l"/>
                </a:tabLst>
                <a:defRPr>
                  <a:solidFill>
                    <a:schemeClr val="tx1"/>
                  </a:solidFill>
                  <a:latin typeface="Arial" panose="020B0604020202020204" pitchFamily="34" charset="0"/>
                </a:defRPr>
              </a:lvl4pPr>
              <a:lvl5pPr eaLnBrk="0" fontAlgn="base" hangingPunct="0">
                <a:spcBef>
                  <a:spcPct val="0"/>
                </a:spcBef>
                <a:spcAft>
                  <a:spcPct val="0"/>
                </a:spcAft>
                <a:tabLst>
                  <a:tab pos="381000" algn="l"/>
                  <a:tab pos="382588" algn="l"/>
                </a:tabLst>
                <a:defRPr>
                  <a:solidFill>
                    <a:schemeClr val="tx1"/>
                  </a:solidFill>
                  <a:latin typeface="Arial" panose="020B0604020202020204" pitchFamily="34" charset="0"/>
                </a:defRPr>
              </a:lvl5pPr>
              <a:lvl6pPr eaLnBrk="0" fontAlgn="base" hangingPunct="0">
                <a:spcBef>
                  <a:spcPct val="0"/>
                </a:spcBef>
                <a:spcAft>
                  <a:spcPct val="0"/>
                </a:spcAft>
                <a:tabLst>
                  <a:tab pos="381000" algn="l"/>
                  <a:tab pos="382588" algn="l"/>
                </a:tabLst>
                <a:defRPr>
                  <a:solidFill>
                    <a:schemeClr val="tx1"/>
                  </a:solidFill>
                  <a:latin typeface="Arial" panose="020B0604020202020204" pitchFamily="34" charset="0"/>
                </a:defRPr>
              </a:lvl6pPr>
              <a:lvl7pPr eaLnBrk="0" fontAlgn="base" hangingPunct="0">
                <a:spcBef>
                  <a:spcPct val="0"/>
                </a:spcBef>
                <a:spcAft>
                  <a:spcPct val="0"/>
                </a:spcAft>
                <a:tabLst>
                  <a:tab pos="381000" algn="l"/>
                  <a:tab pos="382588" algn="l"/>
                </a:tabLst>
                <a:defRPr>
                  <a:solidFill>
                    <a:schemeClr val="tx1"/>
                  </a:solidFill>
                  <a:latin typeface="Arial" panose="020B0604020202020204" pitchFamily="34" charset="0"/>
                </a:defRPr>
              </a:lvl7pPr>
              <a:lvl8pPr eaLnBrk="0" fontAlgn="base" hangingPunct="0">
                <a:spcBef>
                  <a:spcPct val="0"/>
                </a:spcBef>
                <a:spcAft>
                  <a:spcPct val="0"/>
                </a:spcAft>
                <a:tabLst>
                  <a:tab pos="381000" algn="l"/>
                  <a:tab pos="382588" algn="l"/>
                </a:tabLst>
                <a:defRPr>
                  <a:solidFill>
                    <a:schemeClr val="tx1"/>
                  </a:solidFill>
                  <a:latin typeface="Arial" panose="020B0604020202020204" pitchFamily="34" charset="0"/>
                </a:defRPr>
              </a:lvl8pPr>
              <a:lvl9pPr eaLnBrk="0" fontAlgn="base" hangingPunct="0">
                <a:spcBef>
                  <a:spcPct val="0"/>
                </a:spcBef>
                <a:spcAft>
                  <a:spcPct val="0"/>
                </a:spcAft>
                <a:tabLst>
                  <a:tab pos="381000" algn="l"/>
                  <a:tab pos="382588"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381000" algn="l"/>
                  <a:tab pos="382588" algn="l"/>
                </a:tabLst>
              </a:pPr>
              <a:r>
                <a:rPr kumimoji="0" lang="en-US" altLang="en-US" sz="1600" b="0" i="0" u="none" strike="noStrike" cap="none" normalizeH="0" baseline="0" dirty="0">
                  <a:ln>
                    <a:noFill/>
                  </a:ln>
                  <a:solidFill>
                    <a:schemeClr val="tx1"/>
                  </a:solidFill>
                  <a:effectLst/>
                  <a:latin typeface="+mn-lt"/>
                  <a:ea typeface="Microsoft Sans Serif" panose="020B0604020202020204" pitchFamily="34" charset="0"/>
                </a:rPr>
                <a:t>Who should have access?</a:t>
              </a: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tab pos="381000" algn="l"/>
                  <a:tab pos="382588" algn="l"/>
                </a:tabLst>
              </a:pPr>
              <a:r>
                <a:rPr kumimoji="0" lang="en-US" altLang="en-US" sz="1600" b="0" i="0" u="none" strike="noStrike" cap="none" normalizeH="0" baseline="0" dirty="0">
                  <a:ln>
                    <a:noFill/>
                  </a:ln>
                  <a:solidFill>
                    <a:schemeClr val="tx1"/>
                  </a:solidFill>
                  <a:effectLst/>
                  <a:latin typeface="+mn-lt"/>
                  <a:ea typeface="Microsoft Sans Serif" panose="020B0604020202020204" pitchFamily="34" charset="0"/>
                </a:rPr>
                <a:t>How is PII handled?</a:t>
              </a: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tab pos="381000" algn="l"/>
                  <a:tab pos="382588" algn="l"/>
                </a:tabLst>
              </a:pPr>
              <a:r>
                <a:rPr kumimoji="0" lang="en-US" altLang="en-US" sz="1600" b="0" i="0" u="none" strike="noStrike" cap="none" normalizeH="0" baseline="0" dirty="0">
                  <a:ln>
                    <a:noFill/>
                  </a:ln>
                  <a:solidFill>
                    <a:schemeClr val="tx1"/>
                  </a:solidFill>
                  <a:effectLst/>
                  <a:latin typeface="+mn-lt"/>
                  <a:ea typeface="Microsoft Sans Serif" panose="020B0604020202020204" pitchFamily="34" charset="0"/>
                </a:rPr>
                <a:t>How can we educate end-users on our data catalog?</a:t>
              </a:r>
              <a:endParaRPr kumimoji="0" lang="en-US" altLang="en-US" sz="1600" b="0" i="0" u="none" strike="noStrike" cap="none" normalizeH="0" baseline="0" dirty="0">
                <a:ln>
                  <a:noFill/>
                </a:ln>
                <a:solidFill>
                  <a:schemeClr val="tx1"/>
                </a:solidFill>
                <a:effectLst/>
                <a:latin typeface="+mn-lt"/>
              </a:endParaRPr>
            </a:p>
          </p:txBody>
        </p:sp>
        <p:sp>
          <p:nvSpPr>
            <p:cNvPr id="40" name="Text Box 3">
              <a:extLst>
                <a:ext uri="{FF2B5EF4-FFF2-40B4-BE49-F238E27FC236}">
                  <a16:creationId xmlns:a16="http://schemas.microsoft.com/office/drawing/2014/main" id="{82D21246-20C0-4829-95F9-E6E03E035D61}"/>
                </a:ext>
              </a:extLst>
            </p:cNvPr>
            <p:cNvSpPr txBox="1">
              <a:spLocks noChangeArrowheads="1"/>
            </p:cNvSpPr>
            <p:nvPr/>
          </p:nvSpPr>
          <p:spPr bwMode="auto">
            <a:xfrm>
              <a:off x="18572" y="8829"/>
              <a:ext cx="2455" cy="1126"/>
            </a:xfrm>
            <a:prstGeom prst="rect">
              <a:avLst/>
            </a:prstGeom>
            <a:noFill/>
            <a:ln w="38100">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pPr marL="0" marR="0" lvl="0" indent="10795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434343"/>
                  </a:solidFill>
                  <a:effectLst/>
                  <a:latin typeface="Arial" panose="020B0604020202020204" pitchFamily="34" charset="0"/>
                  <a:ea typeface="Microsoft Sans Serif" panose="020B0604020202020204" pitchFamily="34" charset="0"/>
                  <a:cs typeface="Arial" panose="020B0604020202020204" pitchFamily="34" charset="0"/>
                </a:rPr>
                <a:t>Reporting Dashboard</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41" name="Text Box 2">
              <a:extLst>
                <a:ext uri="{FF2B5EF4-FFF2-40B4-BE49-F238E27FC236}">
                  <a16:creationId xmlns:a16="http://schemas.microsoft.com/office/drawing/2014/main" id="{5A99EE17-3E7F-4DBB-8417-7BF47448FE7A}"/>
                </a:ext>
              </a:extLst>
            </p:cNvPr>
            <p:cNvSpPr txBox="1">
              <a:spLocks noChangeArrowheads="1"/>
            </p:cNvSpPr>
            <p:nvPr/>
          </p:nvSpPr>
          <p:spPr bwMode="auto">
            <a:xfrm>
              <a:off x="19297" y="4069"/>
              <a:ext cx="2446" cy="778"/>
            </a:xfrm>
            <a:prstGeom prst="rect">
              <a:avLst/>
            </a:prstGeom>
            <a:solidFill>
              <a:srgbClr val="F3F3F3"/>
            </a:solidFill>
            <a:ln w="38100">
              <a:solidFill>
                <a:srgbClr val="7030A0"/>
              </a:solid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434343"/>
                  </a:solidFill>
                  <a:effectLst/>
                  <a:latin typeface="Arial" panose="020B0604020202020204" pitchFamily="34" charset="0"/>
                  <a:ea typeface="Microsoft Sans Serif" panose="020B0604020202020204" pitchFamily="34" charset="0"/>
                  <a:cs typeface="Arial" panose="020B0604020202020204" pitchFamily="34" charset="0"/>
                </a:rPr>
                <a:t>ML Model</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grpSp>
      <p:grpSp>
        <p:nvGrpSpPr>
          <p:cNvPr id="78" name="Group 77">
            <a:extLst>
              <a:ext uri="{FF2B5EF4-FFF2-40B4-BE49-F238E27FC236}">
                <a16:creationId xmlns:a16="http://schemas.microsoft.com/office/drawing/2014/main" id="{8D6C4845-DBD2-4149-8F8A-AA7C017F35DE}"/>
              </a:ext>
            </a:extLst>
          </p:cNvPr>
          <p:cNvGrpSpPr>
            <a:grpSpLocks/>
          </p:cNvGrpSpPr>
          <p:nvPr/>
        </p:nvGrpSpPr>
        <p:grpSpPr bwMode="auto">
          <a:xfrm>
            <a:off x="1175504" y="2823620"/>
            <a:ext cx="1865629" cy="1577340"/>
            <a:chOff x="2756" y="6201"/>
            <a:chExt cx="4488" cy="4188"/>
          </a:xfrm>
        </p:grpSpPr>
        <p:sp>
          <p:nvSpPr>
            <p:cNvPr id="79" name="Freeform 3">
              <a:extLst>
                <a:ext uri="{FF2B5EF4-FFF2-40B4-BE49-F238E27FC236}">
                  <a16:creationId xmlns:a16="http://schemas.microsoft.com/office/drawing/2014/main" id="{044BD244-4109-4AD5-8107-CD0722D7BF06}"/>
                </a:ext>
              </a:extLst>
            </p:cNvPr>
            <p:cNvSpPr>
              <a:spLocks/>
            </p:cNvSpPr>
            <p:nvPr/>
          </p:nvSpPr>
          <p:spPr bwMode="auto">
            <a:xfrm>
              <a:off x="2756" y="6201"/>
              <a:ext cx="3803" cy="4188"/>
            </a:xfrm>
            <a:custGeom>
              <a:avLst/>
              <a:gdLst>
                <a:gd name="T0" fmla="+- 0 4250 2756"/>
                <a:gd name="T1" fmla="*/ T0 w 3803"/>
                <a:gd name="T2" fmla="+- 0 10389 6201"/>
                <a:gd name="T3" fmla="*/ 10389 h 4188"/>
                <a:gd name="T4" fmla="+- 0 4114 2756"/>
                <a:gd name="T5" fmla="*/ T4 w 3803"/>
                <a:gd name="T6" fmla="+- 0 9231 6201"/>
                <a:gd name="T7" fmla="*/ 9231 h 4188"/>
                <a:gd name="T8" fmla="+- 0 3594 2756"/>
                <a:gd name="T9" fmla="*/ T8 w 3803"/>
                <a:gd name="T10" fmla="+- 0 9617 6201"/>
                <a:gd name="T11" fmla="*/ 9617 h 4188"/>
                <a:gd name="T12" fmla="+- 0 3754 2756"/>
                <a:gd name="T13" fmla="*/ T12 w 3803"/>
                <a:gd name="T14" fmla="+- 0 8903 6201"/>
                <a:gd name="T15" fmla="*/ 8903 h 4188"/>
                <a:gd name="T16" fmla="+- 0 2780 2756"/>
                <a:gd name="T17" fmla="*/ T16 w 3803"/>
                <a:gd name="T18" fmla="+- 0 9029 6201"/>
                <a:gd name="T19" fmla="*/ 9029 h 4188"/>
                <a:gd name="T20" fmla="+- 0 3411 2756"/>
                <a:gd name="T21" fmla="*/ T20 w 3803"/>
                <a:gd name="T22" fmla="+- 0 8484 6201"/>
                <a:gd name="T23" fmla="*/ 8484 h 4188"/>
                <a:gd name="T24" fmla="+- 0 2756 2756"/>
                <a:gd name="T25" fmla="*/ T24 w 3803"/>
                <a:gd name="T26" fmla="+- 0 7872 6201"/>
                <a:gd name="T27" fmla="*/ 7872 h 4188"/>
                <a:gd name="T28" fmla="+- 0 3571 2756"/>
                <a:gd name="T29" fmla="*/ T28 w 3803"/>
                <a:gd name="T30" fmla="+- 0 7678 6201"/>
                <a:gd name="T31" fmla="*/ 7678 h 4188"/>
                <a:gd name="T32" fmla="+- 0 2821 2756"/>
                <a:gd name="T33" fmla="*/ T32 w 3803"/>
                <a:gd name="T34" fmla="+- 0 6646 6201"/>
                <a:gd name="T35" fmla="*/ 6646 h 4188"/>
                <a:gd name="T36" fmla="+- 0 4043 2756"/>
                <a:gd name="T37" fmla="*/ T36 w 3803"/>
                <a:gd name="T38" fmla="+- 0 7427 6201"/>
                <a:gd name="T39" fmla="*/ 7427 h 4188"/>
                <a:gd name="T40" fmla="+- 0 4226 2756"/>
                <a:gd name="T41" fmla="*/ T40 w 3803"/>
                <a:gd name="T42" fmla="+- 0 6646 6201"/>
                <a:gd name="T43" fmla="*/ 6646 h 4188"/>
                <a:gd name="T44" fmla="+- 0 4657 2756"/>
                <a:gd name="T45" fmla="*/ T44 w 3803"/>
                <a:gd name="T46" fmla="+- 0 7326 6201"/>
                <a:gd name="T47" fmla="*/ 7326 h 4188"/>
                <a:gd name="T48" fmla="+- 0 5312 2756"/>
                <a:gd name="T49" fmla="*/ T48 w 3803"/>
                <a:gd name="T50" fmla="+- 0 6201 6201"/>
                <a:gd name="T51" fmla="*/ 6201 h 4188"/>
                <a:gd name="T52" fmla="+- 0 5248 2756"/>
                <a:gd name="T53" fmla="*/ T52 w 3803"/>
                <a:gd name="T54" fmla="+- 0 7234 6201"/>
                <a:gd name="T55" fmla="*/ 7234 h 4188"/>
                <a:gd name="T56" fmla="+- 0 5991 2756"/>
                <a:gd name="T57" fmla="*/ T56 w 3803"/>
                <a:gd name="T58" fmla="+- 0 7065 6201"/>
                <a:gd name="T59" fmla="*/ 7065 h 4188"/>
                <a:gd name="T60" fmla="+- 0 5696 2756"/>
                <a:gd name="T61" fmla="*/ T60 w 3803"/>
                <a:gd name="T62" fmla="+- 0 7620 6201"/>
                <a:gd name="T63" fmla="*/ 7620 h 4188"/>
                <a:gd name="T64" fmla="+- 0 6470 2756"/>
                <a:gd name="T65" fmla="*/ T64 w 3803"/>
                <a:gd name="T66" fmla="+- 0 7779 6201"/>
                <a:gd name="T67" fmla="*/ 7779 h 4188"/>
                <a:gd name="T68" fmla="+- 0 5855 2756"/>
                <a:gd name="T69" fmla="*/ T68 w 3803"/>
                <a:gd name="T70" fmla="+- 0 8232 6201"/>
                <a:gd name="T71" fmla="*/ 8232 h 4188"/>
                <a:gd name="T72" fmla="+- 0 6558 2756"/>
                <a:gd name="T73" fmla="*/ T72 w 3803"/>
                <a:gd name="T74" fmla="+- 0 8778 6201"/>
                <a:gd name="T75" fmla="*/ 8778 h 4188"/>
                <a:gd name="T76" fmla="+- 0 5720 2756"/>
                <a:gd name="T77" fmla="*/ T76 w 3803"/>
                <a:gd name="T78" fmla="+- 0 8711 6201"/>
                <a:gd name="T79" fmla="*/ 8711 h 4188"/>
                <a:gd name="T80" fmla="+- 0 5950 2756"/>
                <a:gd name="T81" fmla="*/ T80 w 3803"/>
                <a:gd name="T82" fmla="+- 0 9710 6201"/>
                <a:gd name="T83" fmla="*/ 9710 h 4188"/>
                <a:gd name="T84" fmla="+- 0 5224 2756"/>
                <a:gd name="T85" fmla="*/ T84 w 3803"/>
                <a:gd name="T86" fmla="+- 0 9004 6201"/>
                <a:gd name="T87" fmla="*/ 9004 h 4188"/>
                <a:gd name="T88" fmla="+- 0 5088 2756"/>
                <a:gd name="T89" fmla="*/ T88 w 3803"/>
                <a:gd name="T90" fmla="+- 0 10028 6201"/>
                <a:gd name="T91" fmla="*/ 10028 h 4188"/>
                <a:gd name="T92" fmla="+- 0 4610 2756"/>
                <a:gd name="T93" fmla="*/ T92 w 3803"/>
                <a:gd name="T94" fmla="+- 0 9097 6201"/>
                <a:gd name="T95" fmla="*/ 9097 h 4188"/>
                <a:gd name="T96" fmla="+- 0 4250 2756"/>
                <a:gd name="T97" fmla="*/ T96 w 3803"/>
                <a:gd name="T98" fmla="+- 0 10389 6201"/>
                <a:gd name="T99" fmla="*/ 10389 h 418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Lst>
              <a:rect l="0" t="0" r="r" b="b"/>
              <a:pathLst>
                <a:path w="3803" h="4188">
                  <a:moveTo>
                    <a:pt x="1494" y="4188"/>
                  </a:moveTo>
                  <a:lnTo>
                    <a:pt x="1358" y="3030"/>
                  </a:lnTo>
                  <a:lnTo>
                    <a:pt x="838" y="3416"/>
                  </a:lnTo>
                  <a:lnTo>
                    <a:pt x="998" y="2702"/>
                  </a:lnTo>
                  <a:lnTo>
                    <a:pt x="24" y="2828"/>
                  </a:lnTo>
                  <a:lnTo>
                    <a:pt x="655" y="2283"/>
                  </a:lnTo>
                  <a:lnTo>
                    <a:pt x="0" y="1671"/>
                  </a:lnTo>
                  <a:lnTo>
                    <a:pt x="815" y="1477"/>
                  </a:lnTo>
                  <a:lnTo>
                    <a:pt x="65" y="445"/>
                  </a:lnTo>
                  <a:lnTo>
                    <a:pt x="1287" y="1226"/>
                  </a:lnTo>
                  <a:lnTo>
                    <a:pt x="1470" y="445"/>
                  </a:lnTo>
                  <a:lnTo>
                    <a:pt x="1901" y="1125"/>
                  </a:lnTo>
                  <a:lnTo>
                    <a:pt x="2556" y="0"/>
                  </a:lnTo>
                  <a:lnTo>
                    <a:pt x="2492" y="1033"/>
                  </a:lnTo>
                  <a:lnTo>
                    <a:pt x="3235" y="864"/>
                  </a:lnTo>
                  <a:lnTo>
                    <a:pt x="2940" y="1419"/>
                  </a:lnTo>
                  <a:lnTo>
                    <a:pt x="3714" y="1578"/>
                  </a:lnTo>
                  <a:lnTo>
                    <a:pt x="3099" y="2031"/>
                  </a:lnTo>
                  <a:lnTo>
                    <a:pt x="3802" y="2577"/>
                  </a:lnTo>
                  <a:lnTo>
                    <a:pt x="2964" y="2510"/>
                  </a:lnTo>
                  <a:lnTo>
                    <a:pt x="3194" y="3509"/>
                  </a:lnTo>
                  <a:lnTo>
                    <a:pt x="2468" y="2803"/>
                  </a:lnTo>
                  <a:lnTo>
                    <a:pt x="2332" y="3827"/>
                  </a:lnTo>
                  <a:lnTo>
                    <a:pt x="1854" y="2896"/>
                  </a:lnTo>
                  <a:lnTo>
                    <a:pt x="1494" y="4188"/>
                  </a:lnTo>
                  <a:close/>
                </a:path>
              </a:pathLst>
            </a:custGeom>
            <a:solidFill>
              <a:srgbClr val="F3F3F3"/>
            </a:solidFill>
            <a:ln w="9525">
              <a:solidFill>
                <a:srgbClr val="7030A0"/>
              </a:solidFill>
              <a:round/>
              <a:headEnd/>
              <a:tailEnd/>
            </a:ln>
          </p:spPr>
          <p:txBody>
            <a:bodyPr rot="0" vert="horz" wrap="square" lIns="91440" tIns="45720" rIns="91440" bIns="45720" anchor="t" anchorCtr="0" upright="1">
              <a:noAutofit/>
            </a:bodyPr>
            <a:lstStyle/>
            <a:p>
              <a:endParaRPr lang="en-US"/>
            </a:p>
          </p:txBody>
        </p:sp>
        <p:sp>
          <p:nvSpPr>
            <p:cNvPr id="80" name="Freeform 4">
              <a:extLst>
                <a:ext uri="{FF2B5EF4-FFF2-40B4-BE49-F238E27FC236}">
                  <a16:creationId xmlns:a16="http://schemas.microsoft.com/office/drawing/2014/main" id="{19E892E6-3287-4EF5-A9B0-66CF664BD5D2}"/>
                </a:ext>
              </a:extLst>
            </p:cNvPr>
            <p:cNvSpPr>
              <a:spLocks/>
            </p:cNvSpPr>
            <p:nvPr/>
          </p:nvSpPr>
          <p:spPr bwMode="auto">
            <a:xfrm>
              <a:off x="2756" y="6201"/>
              <a:ext cx="3803" cy="4188"/>
            </a:xfrm>
            <a:custGeom>
              <a:avLst/>
              <a:gdLst>
                <a:gd name="T0" fmla="+- 0 4657 2756"/>
                <a:gd name="T1" fmla="*/ T0 w 3803"/>
                <a:gd name="T2" fmla="+- 0 7326 6201"/>
                <a:gd name="T3" fmla="*/ 7326 h 4188"/>
                <a:gd name="T4" fmla="+- 0 5312 2756"/>
                <a:gd name="T5" fmla="*/ T4 w 3803"/>
                <a:gd name="T6" fmla="+- 0 6201 6201"/>
                <a:gd name="T7" fmla="*/ 6201 h 4188"/>
                <a:gd name="T8" fmla="+- 0 5248 2756"/>
                <a:gd name="T9" fmla="*/ T8 w 3803"/>
                <a:gd name="T10" fmla="+- 0 7234 6201"/>
                <a:gd name="T11" fmla="*/ 7234 h 4188"/>
                <a:gd name="T12" fmla="+- 0 5991 2756"/>
                <a:gd name="T13" fmla="*/ T12 w 3803"/>
                <a:gd name="T14" fmla="+- 0 7065 6201"/>
                <a:gd name="T15" fmla="*/ 7065 h 4188"/>
                <a:gd name="T16" fmla="+- 0 5696 2756"/>
                <a:gd name="T17" fmla="*/ T16 w 3803"/>
                <a:gd name="T18" fmla="+- 0 7620 6201"/>
                <a:gd name="T19" fmla="*/ 7620 h 4188"/>
                <a:gd name="T20" fmla="+- 0 6470 2756"/>
                <a:gd name="T21" fmla="*/ T20 w 3803"/>
                <a:gd name="T22" fmla="+- 0 7779 6201"/>
                <a:gd name="T23" fmla="*/ 7779 h 4188"/>
                <a:gd name="T24" fmla="+- 0 5855 2756"/>
                <a:gd name="T25" fmla="*/ T24 w 3803"/>
                <a:gd name="T26" fmla="+- 0 8232 6201"/>
                <a:gd name="T27" fmla="*/ 8232 h 4188"/>
                <a:gd name="T28" fmla="+- 0 6558 2756"/>
                <a:gd name="T29" fmla="*/ T28 w 3803"/>
                <a:gd name="T30" fmla="+- 0 8778 6201"/>
                <a:gd name="T31" fmla="*/ 8778 h 4188"/>
                <a:gd name="T32" fmla="+- 0 5720 2756"/>
                <a:gd name="T33" fmla="*/ T32 w 3803"/>
                <a:gd name="T34" fmla="+- 0 8711 6201"/>
                <a:gd name="T35" fmla="*/ 8711 h 4188"/>
                <a:gd name="T36" fmla="+- 0 5950 2756"/>
                <a:gd name="T37" fmla="*/ T36 w 3803"/>
                <a:gd name="T38" fmla="+- 0 9710 6201"/>
                <a:gd name="T39" fmla="*/ 9710 h 4188"/>
                <a:gd name="T40" fmla="+- 0 5224 2756"/>
                <a:gd name="T41" fmla="*/ T40 w 3803"/>
                <a:gd name="T42" fmla="+- 0 9004 6201"/>
                <a:gd name="T43" fmla="*/ 9004 h 4188"/>
                <a:gd name="T44" fmla="+- 0 5088 2756"/>
                <a:gd name="T45" fmla="*/ T44 w 3803"/>
                <a:gd name="T46" fmla="+- 0 10028 6201"/>
                <a:gd name="T47" fmla="*/ 10028 h 4188"/>
                <a:gd name="T48" fmla="+- 0 4610 2756"/>
                <a:gd name="T49" fmla="*/ T48 w 3803"/>
                <a:gd name="T50" fmla="+- 0 9097 6201"/>
                <a:gd name="T51" fmla="*/ 9097 h 4188"/>
                <a:gd name="T52" fmla="+- 0 4250 2756"/>
                <a:gd name="T53" fmla="*/ T52 w 3803"/>
                <a:gd name="T54" fmla="+- 0 10389 6201"/>
                <a:gd name="T55" fmla="*/ 10389 h 4188"/>
                <a:gd name="T56" fmla="+- 0 4114 2756"/>
                <a:gd name="T57" fmla="*/ T56 w 3803"/>
                <a:gd name="T58" fmla="+- 0 9231 6201"/>
                <a:gd name="T59" fmla="*/ 9231 h 4188"/>
                <a:gd name="T60" fmla="+- 0 3594 2756"/>
                <a:gd name="T61" fmla="*/ T60 w 3803"/>
                <a:gd name="T62" fmla="+- 0 9617 6201"/>
                <a:gd name="T63" fmla="*/ 9617 h 4188"/>
                <a:gd name="T64" fmla="+- 0 3754 2756"/>
                <a:gd name="T65" fmla="*/ T64 w 3803"/>
                <a:gd name="T66" fmla="+- 0 8903 6201"/>
                <a:gd name="T67" fmla="*/ 8903 h 4188"/>
                <a:gd name="T68" fmla="+- 0 2780 2756"/>
                <a:gd name="T69" fmla="*/ T68 w 3803"/>
                <a:gd name="T70" fmla="+- 0 9029 6201"/>
                <a:gd name="T71" fmla="*/ 9029 h 4188"/>
                <a:gd name="T72" fmla="+- 0 3411 2756"/>
                <a:gd name="T73" fmla="*/ T72 w 3803"/>
                <a:gd name="T74" fmla="+- 0 8484 6201"/>
                <a:gd name="T75" fmla="*/ 8484 h 4188"/>
                <a:gd name="T76" fmla="+- 0 2756 2756"/>
                <a:gd name="T77" fmla="*/ T76 w 3803"/>
                <a:gd name="T78" fmla="+- 0 7872 6201"/>
                <a:gd name="T79" fmla="*/ 7872 h 4188"/>
                <a:gd name="T80" fmla="+- 0 3571 2756"/>
                <a:gd name="T81" fmla="*/ T80 w 3803"/>
                <a:gd name="T82" fmla="+- 0 7678 6201"/>
                <a:gd name="T83" fmla="*/ 7678 h 4188"/>
                <a:gd name="T84" fmla="+- 0 2821 2756"/>
                <a:gd name="T85" fmla="*/ T84 w 3803"/>
                <a:gd name="T86" fmla="+- 0 6646 6201"/>
                <a:gd name="T87" fmla="*/ 6646 h 4188"/>
                <a:gd name="T88" fmla="+- 0 4043 2756"/>
                <a:gd name="T89" fmla="*/ T88 w 3803"/>
                <a:gd name="T90" fmla="+- 0 7427 6201"/>
                <a:gd name="T91" fmla="*/ 7427 h 4188"/>
                <a:gd name="T92" fmla="+- 0 4226 2756"/>
                <a:gd name="T93" fmla="*/ T92 w 3803"/>
                <a:gd name="T94" fmla="+- 0 6646 6201"/>
                <a:gd name="T95" fmla="*/ 6646 h 4188"/>
                <a:gd name="T96" fmla="+- 0 4657 2756"/>
                <a:gd name="T97" fmla="*/ T96 w 3803"/>
                <a:gd name="T98" fmla="+- 0 7326 6201"/>
                <a:gd name="T99" fmla="*/ 7326 h 418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Lst>
              <a:rect l="0" t="0" r="r" b="b"/>
              <a:pathLst>
                <a:path w="3803" h="4188">
                  <a:moveTo>
                    <a:pt x="1901" y="1125"/>
                  </a:moveTo>
                  <a:lnTo>
                    <a:pt x="2556" y="0"/>
                  </a:lnTo>
                  <a:lnTo>
                    <a:pt x="2492" y="1033"/>
                  </a:lnTo>
                  <a:lnTo>
                    <a:pt x="3235" y="864"/>
                  </a:lnTo>
                  <a:lnTo>
                    <a:pt x="2940" y="1419"/>
                  </a:lnTo>
                  <a:lnTo>
                    <a:pt x="3714" y="1578"/>
                  </a:lnTo>
                  <a:lnTo>
                    <a:pt x="3099" y="2031"/>
                  </a:lnTo>
                  <a:lnTo>
                    <a:pt x="3802" y="2577"/>
                  </a:lnTo>
                  <a:lnTo>
                    <a:pt x="2964" y="2510"/>
                  </a:lnTo>
                  <a:lnTo>
                    <a:pt x="3194" y="3509"/>
                  </a:lnTo>
                  <a:lnTo>
                    <a:pt x="2468" y="2803"/>
                  </a:lnTo>
                  <a:lnTo>
                    <a:pt x="2332" y="3827"/>
                  </a:lnTo>
                  <a:lnTo>
                    <a:pt x="1854" y="2896"/>
                  </a:lnTo>
                  <a:lnTo>
                    <a:pt x="1494" y="4188"/>
                  </a:lnTo>
                  <a:lnTo>
                    <a:pt x="1358" y="3030"/>
                  </a:lnTo>
                  <a:lnTo>
                    <a:pt x="838" y="3416"/>
                  </a:lnTo>
                  <a:lnTo>
                    <a:pt x="998" y="2702"/>
                  </a:lnTo>
                  <a:lnTo>
                    <a:pt x="24" y="2828"/>
                  </a:lnTo>
                  <a:lnTo>
                    <a:pt x="655" y="2283"/>
                  </a:lnTo>
                  <a:lnTo>
                    <a:pt x="0" y="1671"/>
                  </a:lnTo>
                  <a:lnTo>
                    <a:pt x="815" y="1477"/>
                  </a:lnTo>
                  <a:lnTo>
                    <a:pt x="65" y="445"/>
                  </a:lnTo>
                  <a:lnTo>
                    <a:pt x="1287" y="1226"/>
                  </a:lnTo>
                  <a:lnTo>
                    <a:pt x="1470" y="445"/>
                  </a:lnTo>
                  <a:lnTo>
                    <a:pt x="1901" y="1125"/>
                  </a:lnTo>
                  <a:close/>
                </a:path>
              </a:pathLst>
            </a:custGeom>
            <a:noFill/>
            <a:ln w="28575">
              <a:solidFill>
                <a:srgbClr val="7030A0"/>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cxnSp>
          <p:nvCxnSpPr>
            <p:cNvPr id="81" name="Line 5">
              <a:extLst>
                <a:ext uri="{FF2B5EF4-FFF2-40B4-BE49-F238E27FC236}">
                  <a16:creationId xmlns:a16="http://schemas.microsoft.com/office/drawing/2014/main" id="{CEDE7BD3-23F5-4CCC-ADB9-4802822F95A0}"/>
                </a:ext>
              </a:extLst>
            </p:cNvPr>
            <p:cNvCxnSpPr>
              <a:cxnSpLocks noChangeShapeType="1"/>
            </p:cNvCxnSpPr>
            <p:nvPr/>
          </p:nvCxnSpPr>
          <p:spPr bwMode="auto">
            <a:xfrm>
              <a:off x="6145" y="8268"/>
              <a:ext cx="797" cy="0"/>
            </a:xfrm>
            <a:prstGeom prst="line">
              <a:avLst/>
            </a:prstGeom>
            <a:noFill/>
            <a:ln w="38100">
              <a:solidFill>
                <a:srgbClr val="7030A0"/>
              </a:solidFill>
              <a:prstDash val="solid"/>
              <a:round/>
              <a:headEnd/>
              <a:tailEnd/>
            </a:ln>
            <a:extLst>
              <a:ext uri="{909E8E84-426E-40DD-AFC4-6F175D3DCCD1}">
                <a14:hiddenFill xmlns:a14="http://schemas.microsoft.com/office/drawing/2010/main">
                  <a:noFill/>
                </a14:hiddenFill>
              </a:ext>
            </a:extLst>
          </p:spPr>
        </p:cxnSp>
        <p:pic>
          <p:nvPicPr>
            <p:cNvPr id="82" name="Picture 81">
              <a:extLst>
                <a:ext uri="{FF2B5EF4-FFF2-40B4-BE49-F238E27FC236}">
                  <a16:creationId xmlns:a16="http://schemas.microsoft.com/office/drawing/2014/main" id="{2E02401D-9906-4F66-AA86-181A9770AC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1" y="8138"/>
              <a:ext cx="333" cy="259"/>
            </a:xfrm>
            <a:prstGeom prst="rect">
              <a:avLst/>
            </a:prstGeom>
            <a:noFill/>
            <a:ln w="9525">
              <a:solidFill>
                <a:srgbClr val="7030A0"/>
              </a:solidFill>
              <a:miter lim="800000"/>
              <a:headEnd/>
              <a:tailEnd/>
            </a:ln>
            <a:extLst>
              <a:ext uri="{909E8E84-426E-40DD-AFC4-6F175D3DCCD1}">
                <a14:hiddenFill xmlns:a14="http://schemas.microsoft.com/office/drawing/2010/main">
                  <a:solidFill>
                    <a:srgbClr val="FFFFFF"/>
                  </a:solidFill>
                </a14:hiddenFill>
              </a:ext>
            </a:extLst>
          </p:spPr>
        </p:pic>
      </p:grpSp>
      <p:sp>
        <p:nvSpPr>
          <p:cNvPr id="83" name="Text Box 9">
            <a:extLst>
              <a:ext uri="{FF2B5EF4-FFF2-40B4-BE49-F238E27FC236}">
                <a16:creationId xmlns:a16="http://schemas.microsoft.com/office/drawing/2014/main" id="{2B567F56-E67A-422C-A718-A4A45B10062B}"/>
              </a:ext>
            </a:extLst>
          </p:cNvPr>
          <p:cNvSpPr txBox="1">
            <a:spLocks noChangeArrowheads="1"/>
          </p:cNvSpPr>
          <p:nvPr/>
        </p:nvSpPr>
        <p:spPr bwMode="auto">
          <a:xfrm>
            <a:off x="1458113" y="3452004"/>
            <a:ext cx="1000635" cy="257100"/>
          </a:xfrm>
          <a:prstGeom prst="rect">
            <a:avLst/>
          </a:prstGeom>
          <a:noFill/>
          <a:ln w="9525">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solidFill>
                  <a:srgbClr val="434343"/>
                </a:solidFill>
                <a:latin typeface="Arial" panose="020B0604020202020204" pitchFamily="34" charset="0"/>
                <a:ea typeface="Microsoft Sans Serif" panose="020B0604020202020204" pitchFamily="34" charset="0"/>
                <a:cs typeface="Arial" panose="020B0604020202020204" pitchFamily="34" charset="0"/>
              </a:rPr>
              <a:t>Raw Data</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85" name="Text Box 6">
            <a:extLst>
              <a:ext uri="{FF2B5EF4-FFF2-40B4-BE49-F238E27FC236}">
                <a16:creationId xmlns:a16="http://schemas.microsoft.com/office/drawing/2014/main" id="{2F5EBF93-B67B-4D06-A254-3487C540A273}"/>
              </a:ext>
            </a:extLst>
          </p:cNvPr>
          <p:cNvSpPr txBox="1">
            <a:spLocks noChangeArrowheads="1"/>
          </p:cNvSpPr>
          <p:nvPr/>
        </p:nvSpPr>
        <p:spPr bwMode="auto">
          <a:xfrm rot="20760546">
            <a:off x="6444516" y="2691790"/>
            <a:ext cx="1578611" cy="226643"/>
          </a:xfrm>
          <a:prstGeom prst="rect">
            <a:avLst/>
          </a:prstGeom>
          <a:noFill/>
          <a:ln w="9525">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solidFill>
                  <a:srgbClr val="434343"/>
                </a:solidFill>
                <a:latin typeface="Arial" panose="020B0604020202020204" pitchFamily="34" charset="0"/>
                <a:ea typeface="Microsoft Sans Serif" panose="020B0604020202020204" pitchFamily="34" charset="0"/>
                <a:cs typeface="Arial" panose="020B0604020202020204" pitchFamily="34" charset="0"/>
              </a:rPr>
              <a:t>Feature</a:t>
            </a:r>
            <a:r>
              <a:rPr kumimoji="0" lang="en-US" altLang="en-US" sz="1600" b="1" i="0" u="none" strike="noStrike" cap="none" normalizeH="0" baseline="0" dirty="0">
                <a:ln>
                  <a:noFill/>
                </a:ln>
                <a:solidFill>
                  <a:srgbClr val="434343"/>
                </a:solidFill>
                <a:effectLst/>
                <a:latin typeface="Arial" panose="020B0604020202020204" pitchFamily="34" charset="0"/>
                <a:ea typeface="Microsoft Sans Serif" panose="020B0604020202020204" pitchFamily="34" charset="0"/>
                <a:cs typeface="Arial" panose="020B0604020202020204" pitchFamily="34" charset="0"/>
              </a:rPr>
              <a:t> Pipeline</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86" name="Text Box 6">
            <a:extLst>
              <a:ext uri="{FF2B5EF4-FFF2-40B4-BE49-F238E27FC236}">
                <a16:creationId xmlns:a16="http://schemas.microsoft.com/office/drawing/2014/main" id="{C9E60CB8-5580-4995-ACFF-C95B4C3D50DC}"/>
              </a:ext>
            </a:extLst>
          </p:cNvPr>
          <p:cNvSpPr txBox="1">
            <a:spLocks noChangeArrowheads="1"/>
          </p:cNvSpPr>
          <p:nvPr/>
        </p:nvSpPr>
        <p:spPr bwMode="auto">
          <a:xfrm rot="1216430">
            <a:off x="6397260" y="4350280"/>
            <a:ext cx="1578611" cy="209667"/>
          </a:xfrm>
          <a:prstGeom prst="rect">
            <a:avLst/>
          </a:prstGeom>
          <a:noFill/>
          <a:ln w="9525">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434343"/>
                </a:solidFill>
                <a:effectLst/>
                <a:latin typeface="Arial" panose="020B0604020202020204" pitchFamily="34" charset="0"/>
                <a:ea typeface="Microsoft Sans Serif" panose="020B0604020202020204" pitchFamily="34" charset="0"/>
                <a:cs typeface="Arial" panose="020B0604020202020204" pitchFamily="34" charset="0"/>
              </a:rPr>
              <a:t> BI Pipeline</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8266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B39B-2912-47C1-A9A4-3222DC39052D}"/>
              </a:ext>
            </a:extLst>
          </p:cNvPr>
          <p:cNvSpPr>
            <a:spLocks noGrp="1"/>
          </p:cNvSpPr>
          <p:nvPr>
            <p:ph type="title"/>
          </p:nvPr>
        </p:nvSpPr>
        <p:spPr>
          <a:xfrm>
            <a:off x="277402" y="380999"/>
            <a:ext cx="11533598" cy="533401"/>
          </a:xfrm>
        </p:spPr>
        <p:txBody>
          <a:bodyPr>
            <a:normAutofit/>
          </a:bodyPr>
          <a:lstStyle/>
          <a:p>
            <a:r>
              <a:rPr lang="en-US" dirty="0"/>
              <a:t>Manage data access and governance</a:t>
            </a:r>
          </a:p>
        </p:txBody>
      </p:sp>
      <p:sp>
        <p:nvSpPr>
          <p:cNvPr id="5" name="Text Placeholder 4">
            <a:extLst>
              <a:ext uri="{FF2B5EF4-FFF2-40B4-BE49-F238E27FC236}">
                <a16:creationId xmlns:a16="http://schemas.microsoft.com/office/drawing/2014/main" id="{87D7550F-6095-41AB-B1EC-A442132EE4C6}"/>
              </a:ext>
            </a:extLst>
          </p:cNvPr>
          <p:cNvSpPr>
            <a:spLocks noGrp="1"/>
          </p:cNvSpPr>
          <p:nvPr>
            <p:ph type="body" sz="quarter" idx="14"/>
          </p:nvPr>
        </p:nvSpPr>
        <p:spPr/>
        <p:txBody>
          <a:bodyPr/>
          <a:lstStyle/>
          <a:p>
            <a:r>
              <a:rPr lang="en-US" dirty="0"/>
              <a:t>            Data catalog</a:t>
            </a:r>
          </a:p>
        </p:txBody>
      </p:sp>
      <p:sp>
        <p:nvSpPr>
          <p:cNvPr id="7" name="Content Placeholder 6">
            <a:extLst>
              <a:ext uri="{FF2B5EF4-FFF2-40B4-BE49-F238E27FC236}">
                <a16:creationId xmlns:a16="http://schemas.microsoft.com/office/drawing/2014/main" id="{3CC1E4A5-6215-489C-82AB-D71D1BA971CF}"/>
              </a:ext>
            </a:extLst>
          </p:cNvPr>
          <p:cNvSpPr>
            <a:spLocks noGrp="1"/>
          </p:cNvSpPr>
          <p:nvPr>
            <p:ph sz="quarter" idx="16"/>
          </p:nvPr>
        </p:nvSpPr>
        <p:spPr>
          <a:xfrm>
            <a:off x="6233115" y="2268689"/>
            <a:ext cx="5577095" cy="3605590"/>
          </a:xfrm>
        </p:spPr>
        <p:txBody>
          <a:bodyPr/>
          <a:lstStyle/>
          <a:p>
            <a:pPr marL="0" indent="0">
              <a:buNone/>
            </a:pPr>
            <a:r>
              <a:rPr lang="en-US" b="1" dirty="0"/>
              <a:t>Simplify data discovery at any scale</a:t>
            </a:r>
            <a:r>
              <a:rPr lang="en-US" dirty="0"/>
              <a:t>:</a:t>
            </a:r>
          </a:p>
          <a:p>
            <a:pPr marL="285750"/>
            <a:r>
              <a:rPr lang="en-US" dirty="0"/>
              <a:t>Fully managed metadata management service with no infrastructure to set up or manage</a:t>
            </a:r>
          </a:p>
          <a:p>
            <a:pPr marL="0" indent="0">
              <a:buNone/>
            </a:pPr>
            <a:r>
              <a:rPr lang="en-US" b="1" dirty="0"/>
              <a:t>Unified view of all datasets:</a:t>
            </a:r>
          </a:p>
          <a:p>
            <a:pPr marL="285750"/>
            <a:r>
              <a:rPr lang="en-US" dirty="0"/>
              <a:t>Central and secure data catalog across Google Cloud with metadata capture and tagging</a:t>
            </a:r>
          </a:p>
          <a:p>
            <a:pPr marL="0" indent="0">
              <a:buNone/>
            </a:pPr>
            <a:r>
              <a:rPr lang="en-US" b="1" dirty="0"/>
              <a:t>Data governance foundation:</a:t>
            </a:r>
          </a:p>
          <a:p>
            <a:pPr marL="285750"/>
            <a:r>
              <a:rPr lang="en-US" dirty="0"/>
              <a:t>Security compliance with access level controls along with Cloud Data Loss Prevention integration for handling sensitive data</a:t>
            </a:r>
          </a:p>
          <a:p>
            <a:pPr marL="0" indent="0">
              <a:buNone/>
            </a:pPr>
            <a:endParaRPr lang="en-US" dirty="0"/>
          </a:p>
        </p:txBody>
      </p:sp>
      <p:sp>
        <p:nvSpPr>
          <p:cNvPr id="8" name="Slide Number Placeholder 7">
            <a:extLst>
              <a:ext uri="{FF2B5EF4-FFF2-40B4-BE49-F238E27FC236}">
                <a16:creationId xmlns:a16="http://schemas.microsoft.com/office/drawing/2014/main" id="{560C5AB4-49D8-40BA-A1F1-BE046E757A98}"/>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26</a:t>
            </a:fld>
            <a:endParaRPr lang="en-US"/>
          </a:p>
        </p:txBody>
      </p:sp>
      <p:pic>
        <p:nvPicPr>
          <p:cNvPr id="9" name="image76.jpeg">
            <a:extLst>
              <a:ext uri="{FF2B5EF4-FFF2-40B4-BE49-F238E27FC236}">
                <a16:creationId xmlns:a16="http://schemas.microsoft.com/office/drawing/2014/main" id="{47D29F3B-C98A-4EE7-B569-8EFF5043196C}"/>
              </a:ext>
            </a:extLst>
          </p:cNvPr>
          <p:cNvPicPr>
            <a:picLocks noGrp="1"/>
          </p:cNvPicPr>
          <p:nvPr>
            <p:ph sz="quarter" idx="15"/>
          </p:nvPr>
        </p:nvPicPr>
        <p:blipFill>
          <a:blip r:embed="rId2" cstate="print"/>
          <a:stretch>
            <a:fillRect/>
          </a:stretch>
        </p:blipFill>
        <p:spPr>
          <a:xfrm>
            <a:off x="695556" y="1797978"/>
            <a:ext cx="4903326" cy="4075772"/>
          </a:xfrm>
          <a:prstGeom prst="rect">
            <a:avLst/>
          </a:prstGeom>
        </p:spPr>
      </p:pic>
      <p:pic>
        <p:nvPicPr>
          <p:cNvPr id="14" name="image77.jpeg">
            <a:extLst>
              <a:ext uri="{FF2B5EF4-FFF2-40B4-BE49-F238E27FC236}">
                <a16:creationId xmlns:a16="http://schemas.microsoft.com/office/drawing/2014/main" id="{CC95D127-3876-4CA9-A8A9-98E927EEA35F}"/>
              </a:ext>
            </a:extLst>
          </p:cNvPr>
          <p:cNvPicPr/>
          <p:nvPr/>
        </p:nvPicPr>
        <p:blipFill>
          <a:blip r:embed="rId3" cstate="print"/>
          <a:stretch>
            <a:fillRect/>
          </a:stretch>
        </p:blipFill>
        <p:spPr>
          <a:xfrm>
            <a:off x="6096000" y="1248239"/>
            <a:ext cx="873760" cy="789305"/>
          </a:xfrm>
          <a:prstGeom prst="rect">
            <a:avLst/>
          </a:prstGeom>
        </p:spPr>
      </p:pic>
    </p:spTree>
    <p:extLst>
      <p:ext uri="{BB962C8B-B14F-4D97-AF65-F5344CB8AC3E}">
        <p14:creationId xmlns:p14="http://schemas.microsoft.com/office/powerpoint/2010/main" val="26744996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67D64-EAFF-AF20-3369-48A414028F25}"/>
            </a:ext>
          </a:extLst>
        </p:cNvPr>
        <p:cNvGrpSpPr/>
        <p:nvPr/>
      </p:nvGrpSpPr>
      <p:grpSpPr>
        <a:xfrm>
          <a:off x="0" y="0"/>
          <a:ext cx="0" cy="0"/>
          <a:chOff x="0" y="0"/>
          <a:chExt cx="0" cy="0"/>
        </a:xfrm>
      </p:grpSpPr>
      <p:pic>
        <p:nvPicPr>
          <p:cNvPr id="5" name="Picture Placeholder 4" descr="A picture containing woman, animal&#10;&#10;Description automatically generated">
            <a:extLst>
              <a:ext uri="{FF2B5EF4-FFF2-40B4-BE49-F238E27FC236}">
                <a16:creationId xmlns:a16="http://schemas.microsoft.com/office/drawing/2014/main" id="{EF278910-47BC-0593-A8CB-446ACFE0C9E2}"/>
              </a:ext>
            </a:extLst>
          </p:cNvPr>
          <p:cNvPicPr>
            <a:picLocks noGrp="1" noChangeAspect="1"/>
          </p:cNvPicPr>
          <p:nvPr>
            <p:ph type="pic" sz="quarter" idx="18"/>
          </p:nvPr>
        </p:nvPicPr>
        <p:blipFill>
          <a:blip r:embed="rId2"/>
          <a:srcRect t="39" b="39"/>
          <a:stretch>
            <a:fillRect/>
          </a:stretch>
        </p:blipFill>
        <p:spPr>
          <a:xfrm>
            <a:off x="0" y="0"/>
            <a:ext cx="12192000" cy="6858000"/>
          </a:xfrm>
        </p:spPr>
      </p:pic>
      <p:sp>
        <p:nvSpPr>
          <p:cNvPr id="7" name="Text Placeholder 8">
            <a:extLst>
              <a:ext uri="{FF2B5EF4-FFF2-40B4-BE49-F238E27FC236}">
                <a16:creationId xmlns:a16="http://schemas.microsoft.com/office/drawing/2014/main" id="{213E1376-78E5-4DE7-4BC9-0069E9DC5F7B}"/>
              </a:ext>
            </a:extLst>
          </p:cNvPr>
          <p:cNvSpPr txBox="1">
            <a:spLocks/>
          </p:cNvSpPr>
          <p:nvPr/>
        </p:nvSpPr>
        <p:spPr>
          <a:xfrm>
            <a:off x="3496339" y="3104865"/>
            <a:ext cx="7361132" cy="1529506"/>
          </a:xfrm>
          <a:prstGeom prst="rect">
            <a:avLst/>
          </a:prstGeom>
        </p:spPr>
        <p:txBody>
          <a:bodyPr/>
          <a:lst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b="1" i="0" dirty="0">
                <a:solidFill>
                  <a:schemeClr val="bg1"/>
                </a:solidFill>
                <a:effectLst/>
                <a:latin typeface="Lato" panose="020F0502020204030203" pitchFamily="34" charset="0"/>
              </a:rPr>
              <a:t>Data Lifecycle</a:t>
            </a:r>
            <a:endParaRPr lang="en-US" dirty="0">
              <a:solidFill>
                <a:schemeClr val="bg1"/>
              </a:solidFill>
            </a:endParaRPr>
          </a:p>
        </p:txBody>
      </p:sp>
    </p:spTree>
    <p:extLst>
      <p:ext uri="{BB962C8B-B14F-4D97-AF65-F5344CB8AC3E}">
        <p14:creationId xmlns:p14="http://schemas.microsoft.com/office/powerpoint/2010/main" val="14311431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46206-94EA-4BE8-955B-08D895653FC4}"/>
              </a:ext>
            </a:extLst>
          </p:cNvPr>
          <p:cNvSpPr>
            <a:spLocks noGrp="1"/>
          </p:cNvSpPr>
          <p:nvPr>
            <p:ph type="title"/>
          </p:nvPr>
        </p:nvSpPr>
        <p:spPr>
          <a:xfrm>
            <a:off x="381000" y="380999"/>
            <a:ext cx="11430000" cy="533401"/>
          </a:xfrm>
        </p:spPr>
        <p:txBody>
          <a:bodyPr anchor="ctr">
            <a:normAutofit/>
          </a:bodyPr>
          <a:lstStyle/>
          <a:p>
            <a:r>
              <a:rPr lang="en-US" dirty="0"/>
              <a:t>Data Lifecycle</a:t>
            </a:r>
          </a:p>
        </p:txBody>
      </p:sp>
      <p:sp>
        <p:nvSpPr>
          <p:cNvPr id="5" name="Slide Number Placeholder 4">
            <a:extLst>
              <a:ext uri="{FF2B5EF4-FFF2-40B4-BE49-F238E27FC236}">
                <a16:creationId xmlns:a16="http://schemas.microsoft.com/office/drawing/2014/main" id="{3AD742DA-A860-44C6-8924-E24EF505423E}"/>
              </a:ext>
            </a:extLst>
          </p:cNvPr>
          <p:cNvSpPr>
            <a:spLocks noGrp="1"/>
          </p:cNvSpPr>
          <p:nvPr>
            <p:ph type="sldNum" sz="quarter" idx="4"/>
          </p:nvPr>
        </p:nvSpPr>
        <p:spPr>
          <a:xfrm>
            <a:off x="11710476" y="6553766"/>
            <a:ext cx="381001" cy="207843"/>
          </a:xfrm>
        </p:spPr>
        <p:txBody>
          <a:bodyPr wrap="square" anchor="ctr">
            <a:normAutofit/>
          </a:bodyPr>
          <a:lstStyle/>
          <a:p>
            <a:pPr defTabSz="228600">
              <a:spcAft>
                <a:spcPts val="1200"/>
              </a:spcAft>
            </a:pPr>
            <a:fld id="{CC9E6EB9-168E-4914-8CC7-2E853AFB4F1B}" type="slidenum">
              <a:rPr lang="en-US" smtClean="0"/>
              <a:pPr defTabSz="228600">
                <a:spcAft>
                  <a:spcPts val="1200"/>
                </a:spcAft>
              </a:pPr>
              <a:t>28</a:t>
            </a:fld>
            <a:endParaRPr lang="en-US"/>
          </a:p>
        </p:txBody>
      </p:sp>
      <p:grpSp>
        <p:nvGrpSpPr>
          <p:cNvPr id="9" name="Group 8">
            <a:extLst>
              <a:ext uri="{FF2B5EF4-FFF2-40B4-BE49-F238E27FC236}">
                <a16:creationId xmlns:a16="http://schemas.microsoft.com/office/drawing/2014/main" id="{E96961E0-B1CA-4963-B59E-59E57D42A50F}"/>
              </a:ext>
            </a:extLst>
          </p:cNvPr>
          <p:cNvGrpSpPr/>
          <p:nvPr/>
        </p:nvGrpSpPr>
        <p:grpSpPr>
          <a:xfrm>
            <a:off x="560157" y="2250040"/>
            <a:ext cx="10868485" cy="2506895"/>
            <a:chOff x="661757" y="3000590"/>
            <a:chExt cx="10868485" cy="2118880"/>
          </a:xfrm>
        </p:grpSpPr>
        <p:sp>
          <p:nvSpPr>
            <p:cNvPr id="10" name="Rectangle 9" descr="Download">
              <a:extLst>
                <a:ext uri="{FF2B5EF4-FFF2-40B4-BE49-F238E27FC236}">
                  <a16:creationId xmlns:a16="http://schemas.microsoft.com/office/drawing/2014/main" id="{0FE65FBD-2B14-415B-BDE8-B2D716470330}"/>
                </a:ext>
              </a:extLst>
            </p:cNvPr>
            <p:cNvSpPr/>
            <p:nvPr/>
          </p:nvSpPr>
          <p:spPr>
            <a:xfrm>
              <a:off x="1322273" y="3000590"/>
              <a:ext cx="1080843" cy="1080843"/>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US"/>
            </a:p>
          </p:txBody>
        </p:sp>
        <p:sp>
          <p:nvSpPr>
            <p:cNvPr id="12" name="Freeform: Shape 11">
              <a:extLst>
                <a:ext uri="{FF2B5EF4-FFF2-40B4-BE49-F238E27FC236}">
                  <a16:creationId xmlns:a16="http://schemas.microsoft.com/office/drawing/2014/main" id="{DC77CDE0-0D44-4658-8B7C-AEFBB464C8E0}"/>
                </a:ext>
              </a:extLst>
            </p:cNvPr>
            <p:cNvSpPr/>
            <p:nvPr/>
          </p:nvSpPr>
          <p:spPr>
            <a:xfrm>
              <a:off x="661757" y="4476032"/>
              <a:ext cx="2401875" cy="566876"/>
            </a:xfrm>
            <a:custGeom>
              <a:avLst/>
              <a:gdLst>
                <a:gd name="connsiteX0" fmla="*/ 0 w 2401875"/>
                <a:gd name="connsiteY0" fmla="*/ 0 h 720000"/>
                <a:gd name="connsiteX1" fmla="*/ 2401875 w 2401875"/>
                <a:gd name="connsiteY1" fmla="*/ 0 h 720000"/>
                <a:gd name="connsiteX2" fmla="*/ 2401875 w 2401875"/>
                <a:gd name="connsiteY2" fmla="*/ 720000 h 720000"/>
                <a:gd name="connsiteX3" fmla="*/ 0 w 2401875"/>
                <a:gd name="connsiteY3" fmla="*/ 720000 h 720000"/>
                <a:gd name="connsiteX4" fmla="*/ 0 w 2401875"/>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1875" h="720000">
                  <a:moveTo>
                    <a:pt x="0" y="0"/>
                  </a:moveTo>
                  <a:lnTo>
                    <a:pt x="2401875" y="0"/>
                  </a:lnTo>
                  <a:lnTo>
                    <a:pt x="2401875"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b="0" kern="1200" baseline="0" dirty="0"/>
                <a:t>Ingest</a:t>
              </a:r>
              <a:endParaRPr lang="en-US" sz="2700" kern="1200" dirty="0"/>
            </a:p>
          </p:txBody>
        </p:sp>
        <p:sp>
          <p:nvSpPr>
            <p:cNvPr id="14" name="Rectangle 13" descr="Table">
              <a:extLst>
                <a:ext uri="{FF2B5EF4-FFF2-40B4-BE49-F238E27FC236}">
                  <a16:creationId xmlns:a16="http://schemas.microsoft.com/office/drawing/2014/main" id="{77E116DE-EA98-4E15-A605-344927B3188E}"/>
                </a:ext>
              </a:extLst>
            </p:cNvPr>
            <p:cNvSpPr/>
            <p:nvPr/>
          </p:nvSpPr>
          <p:spPr>
            <a:xfrm>
              <a:off x="4144476" y="3000590"/>
              <a:ext cx="1080843" cy="1080843"/>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US"/>
            </a:p>
          </p:txBody>
        </p:sp>
        <p:sp>
          <p:nvSpPr>
            <p:cNvPr id="15" name="Freeform: Shape 14">
              <a:extLst>
                <a:ext uri="{FF2B5EF4-FFF2-40B4-BE49-F238E27FC236}">
                  <a16:creationId xmlns:a16="http://schemas.microsoft.com/office/drawing/2014/main" id="{BA3C7D82-D0D2-4A6E-90F3-C4B0A364F19B}"/>
                </a:ext>
              </a:extLst>
            </p:cNvPr>
            <p:cNvSpPr/>
            <p:nvPr/>
          </p:nvSpPr>
          <p:spPr>
            <a:xfrm>
              <a:off x="3483960" y="4399470"/>
              <a:ext cx="2401875" cy="720000"/>
            </a:xfrm>
            <a:custGeom>
              <a:avLst/>
              <a:gdLst>
                <a:gd name="connsiteX0" fmla="*/ 0 w 2401875"/>
                <a:gd name="connsiteY0" fmla="*/ 0 h 720000"/>
                <a:gd name="connsiteX1" fmla="*/ 2401875 w 2401875"/>
                <a:gd name="connsiteY1" fmla="*/ 0 h 720000"/>
                <a:gd name="connsiteX2" fmla="*/ 2401875 w 2401875"/>
                <a:gd name="connsiteY2" fmla="*/ 720000 h 720000"/>
                <a:gd name="connsiteX3" fmla="*/ 0 w 2401875"/>
                <a:gd name="connsiteY3" fmla="*/ 720000 h 720000"/>
                <a:gd name="connsiteX4" fmla="*/ 0 w 2401875"/>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1875" h="720000">
                  <a:moveTo>
                    <a:pt x="0" y="0"/>
                  </a:moveTo>
                  <a:lnTo>
                    <a:pt x="2401875" y="0"/>
                  </a:lnTo>
                  <a:lnTo>
                    <a:pt x="2401875"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b="0" kern="1200" baseline="0"/>
                <a:t>Store</a:t>
              </a:r>
              <a:endParaRPr lang="en-US" sz="2700" kern="1200"/>
            </a:p>
          </p:txBody>
        </p:sp>
        <p:sp>
          <p:nvSpPr>
            <p:cNvPr id="16" name="Rectangle 15" descr="Bar chart">
              <a:extLst>
                <a:ext uri="{FF2B5EF4-FFF2-40B4-BE49-F238E27FC236}">
                  <a16:creationId xmlns:a16="http://schemas.microsoft.com/office/drawing/2014/main" id="{44F1DC4B-6B3D-4A88-A9A9-669E0F7F5777}"/>
                </a:ext>
              </a:extLst>
            </p:cNvPr>
            <p:cNvSpPr/>
            <p:nvPr/>
          </p:nvSpPr>
          <p:spPr>
            <a:xfrm>
              <a:off x="6966679" y="3000590"/>
              <a:ext cx="1080843" cy="1080843"/>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US"/>
            </a:p>
          </p:txBody>
        </p:sp>
        <p:sp>
          <p:nvSpPr>
            <p:cNvPr id="17" name="Freeform: Shape 16">
              <a:extLst>
                <a:ext uri="{FF2B5EF4-FFF2-40B4-BE49-F238E27FC236}">
                  <a16:creationId xmlns:a16="http://schemas.microsoft.com/office/drawing/2014/main" id="{0332BC3C-A3E4-4CD2-A497-E4D5355EA39D}"/>
                </a:ext>
              </a:extLst>
            </p:cNvPr>
            <p:cNvSpPr/>
            <p:nvPr/>
          </p:nvSpPr>
          <p:spPr>
            <a:xfrm>
              <a:off x="6306164" y="4399470"/>
              <a:ext cx="2401875" cy="720000"/>
            </a:xfrm>
            <a:custGeom>
              <a:avLst/>
              <a:gdLst>
                <a:gd name="connsiteX0" fmla="*/ 0 w 2401875"/>
                <a:gd name="connsiteY0" fmla="*/ 0 h 720000"/>
                <a:gd name="connsiteX1" fmla="*/ 2401875 w 2401875"/>
                <a:gd name="connsiteY1" fmla="*/ 0 h 720000"/>
                <a:gd name="connsiteX2" fmla="*/ 2401875 w 2401875"/>
                <a:gd name="connsiteY2" fmla="*/ 720000 h 720000"/>
                <a:gd name="connsiteX3" fmla="*/ 0 w 2401875"/>
                <a:gd name="connsiteY3" fmla="*/ 720000 h 720000"/>
                <a:gd name="connsiteX4" fmla="*/ 0 w 2401875"/>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1875" h="720000">
                  <a:moveTo>
                    <a:pt x="0" y="0"/>
                  </a:moveTo>
                  <a:lnTo>
                    <a:pt x="2401875" y="0"/>
                  </a:lnTo>
                  <a:lnTo>
                    <a:pt x="2401875"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b="0" kern="1200" baseline="0"/>
                <a:t>Process and Analyze</a:t>
              </a:r>
              <a:endParaRPr lang="en-US" sz="2700" kern="1200"/>
            </a:p>
          </p:txBody>
        </p:sp>
        <p:sp>
          <p:nvSpPr>
            <p:cNvPr id="18" name="Rectangle 17" descr="Research">
              <a:extLst>
                <a:ext uri="{FF2B5EF4-FFF2-40B4-BE49-F238E27FC236}">
                  <a16:creationId xmlns:a16="http://schemas.microsoft.com/office/drawing/2014/main" id="{FD35209B-F849-47B6-8C2F-A0EBBBFABEB4}"/>
                </a:ext>
              </a:extLst>
            </p:cNvPr>
            <p:cNvSpPr/>
            <p:nvPr/>
          </p:nvSpPr>
          <p:spPr>
            <a:xfrm>
              <a:off x="9788882" y="3000590"/>
              <a:ext cx="1080843" cy="1080843"/>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US"/>
            </a:p>
          </p:txBody>
        </p:sp>
        <p:sp>
          <p:nvSpPr>
            <p:cNvPr id="19" name="Freeform: Shape 18">
              <a:extLst>
                <a:ext uri="{FF2B5EF4-FFF2-40B4-BE49-F238E27FC236}">
                  <a16:creationId xmlns:a16="http://schemas.microsoft.com/office/drawing/2014/main" id="{1F444421-FF77-4093-8F02-EBA25CA73D41}"/>
                </a:ext>
              </a:extLst>
            </p:cNvPr>
            <p:cNvSpPr/>
            <p:nvPr/>
          </p:nvSpPr>
          <p:spPr>
            <a:xfrm>
              <a:off x="9128367" y="4399470"/>
              <a:ext cx="2401875" cy="720000"/>
            </a:xfrm>
            <a:custGeom>
              <a:avLst/>
              <a:gdLst>
                <a:gd name="connsiteX0" fmla="*/ 0 w 2401875"/>
                <a:gd name="connsiteY0" fmla="*/ 0 h 720000"/>
                <a:gd name="connsiteX1" fmla="*/ 2401875 w 2401875"/>
                <a:gd name="connsiteY1" fmla="*/ 0 h 720000"/>
                <a:gd name="connsiteX2" fmla="*/ 2401875 w 2401875"/>
                <a:gd name="connsiteY2" fmla="*/ 720000 h 720000"/>
                <a:gd name="connsiteX3" fmla="*/ 0 w 2401875"/>
                <a:gd name="connsiteY3" fmla="*/ 720000 h 720000"/>
                <a:gd name="connsiteX4" fmla="*/ 0 w 2401875"/>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1875" h="720000">
                  <a:moveTo>
                    <a:pt x="0" y="0"/>
                  </a:moveTo>
                  <a:lnTo>
                    <a:pt x="2401875" y="0"/>
                  </a:lnTo>
                  <a:lnTo>
                    <a:pt x="2401875"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b="0" kern="1200" baseline="0"/>
                <a:t>Explore and Visualize</a:t>
              </a:r>
              <a:endParaRPr lang="en-US" sz="2700" kern="1200"/>
            </a:p>
          </p:txBody>
        </p:sp>
      </p:grpSp>
    </p:spTree>
    <p:extLst>
      <p:ext uri="{BB962C8B-B14F-4D97-AF65-F5344CB8AC3E}">
        <p14:creationId xmlns:p14="http://schemas.microsoft.com/office/powerpoint/2010/main" val="1066042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0531953-09E6-46E9-A5DF-75A611121A98}"/>
              </a:ext>
            </a:extLst>
          </p:cNvPr>
          <p:cNvSpPr>
            <a:spLocks noGrp="1"/>
          </p:cNvSpPr>
          <p:nvPr>
            <p:ph type="body" sz="quarter" idx="14"/>
          </p:nvPr>
        </p:nvSpPr>
        <p:spPr/>
        <p:txBody>
          <a:bodyPr/>
          <a:lstStyle/>
          <a:p>
            <a:r>
              <a:rPr lang="en-US" dirty="0"/>
              <a:t>Google Cloud provides range of services to work with the different data lifecycle stages. </a:t>
            </a:r>
          </a:p>
        </p:txBody>
      </p:sp>
      <p:sp>
        <p:nvSpPr>
          <p:cNvPr id="13" name="Picture Placeholder 12">
            <a:extLst>
              <a:ext uri="{FF2B5EF4-FFF2-40B4-BE49-F238E27FC236}">
                <a16:creationId xmlns:a16="http://schemas.microsoft.com/office/drawing/2014/main" id="{40192EA5-596E-492D-907A-F2CB9D2E4157}"/>
              </a:ext>
            </a:extLst>
          </p:cNvPr>
          <p:cNvSpPr>
            <a:spLocks noGrp="1"/>
          </p:cNvSpPr>
          <p:nvPr>
            <p:ph type="pic" idx="1"/>
          </p:nvPr>
        </p:nvSpPr>
        <p:spPr/>
        <p:txBody>
          <a:bodyPr/>
          <a:lstStyle/>
          <a:p>
            <a:endParaRPr lang="en-US"/>
          </a:p>
        </p:txBody>
      </p:sp>
      <p:sp>
        <p:nvSpPr>
          <p:cNvPr id="2" name="Title 1">
            <a:extLst>
              <a:ext uri="{FF2B5EF4-FFF2-40B4-BE49-F238E27FC236}">
                <a16:creationId xmlns:a16="http://schemas.microsoft.com/office/drawing/2014/main" id="{EAAEDD4B-3ABC-4F3A-AA41-DD9F9CEDC12F}"/>
              </a:ext>
            </a:extLst>
          </p:cNvPr>
          <p:cNvSpPr>
            <a:spLocks noGrp="1"/>
          </p:cNvSpPr>
          <p:nvPr>
            <p:ph type="title"/>
          </p:nvPr>
        </p:nvSpPr>
        <p:spPr/>
        <p:txBody>
          <a:bodyPr/>
          <a:lstStyle/>
          <a:p>
            <a:r>
              <a:rPr lang="en-US" dirty="0"/>
              <a:t>Data Lifecycle in GCP</a:t>
            </a:r>
          </a:p>
        </p:txBody>
      </p:sp>
      <p:sp>
        <p:nvSpPr>
          <p:cNvPr id="6" name="Slide Number Placeholder 5">
            <a:extLst>
              <a:ext uri="{FF2B5EF4-FFF2-40B4-BE49-F238E27FC236}">
                <a16:creationId xmlns:a16="http://schemas.microsoft.com/office/drawing/2014/main" id="{FF260EFD-B4A6-4736-8339-E8FC5AA63FF4}"/>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29</a:t>
            </a:fld>
            <a:endParaRPr lang="en-US"/>
          </a:p>
        </p:txBody>
      </p:sp>
      <p:pic>
        <p:nvPicPr>
          <p:cNvPr id="12" name="Picture 11">
            <a:extLst>
              <a:ext uri="{FF2B5EF4-FFF2-40B4-BE49-F238E27FC236}">
                <a16:creationId xmlns:a16="http://schemas.microsoft.com/office/drawing/2014/main" id="{0E1EF8DB-32DA-4690-AC75-4EBE043B1E5C}"/>
              </a:ext>
            </a:extLst>
          </p:cNvPr>
          <p:cNvPicPr>
            <a:picLocks noChangeAspect="1"/>
          </p:cNvPicPr>
          <p:nvPr/>
        </p:nvPicPr>
        <p:blipFill>
          <a:blip r:embed="rId2"/>
          <a:stretch>
            <a:fillRect/>
          </a:stretch>
        </p:blipFill>
        <p:spPr>
          <a:xfrm>
            <a:off x="6095999" y="196770"/>
            <a:ext cx="5995478" cy="6427462"/>
          </a:xfrm>
          <a:prstGeom prst="rect">
            <a:avLst/>
          </a:prstGeom>
        </p:spPr>
      </p:pic>
    </p:spTree>
    <p:extLst>
      <p:ext uri="{BB962C8B-B14F-4D97-AF65-F5344CB8AC3E}">
        <p14:creationId xmlns:p14="http://schemas.microsoft.com/office/powerpoint/2010/main" val="4062352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A6EB17-0846-FBD7-BFBC-A31D564B0406}"/>
              </a:ext>
            </a:extLst>
          </p:cNvPr>
          <p:cNvSpPr>
            <a:spLocks noGrp="1"/>
          </p:cNvSpPr>
          <p:nvPr>
            <p:ph type="body" sz="quarter" idx="11"/>
          </p:nvPr>
        </p:nvSpPr>
        <p:spPr/>
        <p:txBody>
          <a:bodyPr/>
          <a:lstStyle/>
          <a:p>
            <a:pPr marL="342900" indent="-342900" defTabSz="914377">
              <a:spcAft>
                <a:spcPts val="1200"/>
              </a:spcAft>
              <a:buFont typeface="Arial" panose="020B0604020202020204" pitchFamily="34" charset="0"/>
              <a:buChar char="•"/>
            </a:pPr>
            <a:r>
              <a:rPr lang="en-US" sz="1800" cap="none" dirty="0"/>
              <a:t>Explain what is Data Engineering?</a:t>
            </a:r>
          </a:p>
          <a:p>
            <a:pPr marL="342900" indent="-342900" defTabSz="914377">
              <a:spcAft>
                <a:spcPts val="1200"/>
              </a:spcAft>
              <a:buFont typeface="Arial" panose="020B0604020202020204" pitchFamily="34" charset="0"/>
              <a:buChar char="•"/>
            </a:pPr>
            <a:r>
              <a:rPr lang="en-US" sz="1800" cap="none" dirty="0"/>
              <a:t>Describe roles and responsibilities of Data Engineer</a:t>
            </a:r>
          </a:p>
          <a:p>
            <a:pPr marL="342900" indent="-342900" defTabSz="914377">
              <a:spcAft>
                <a:spcPts val="1200"/>
              </a:spcAft>
              <a:buFont typeface="Arial" panose="020B0604020202020204" pitchFamily="34" charset="0"/>
              <a:buChar char="•"/>
            </a:pPr>
            <a:r>
              <a:rPr lang="en-US" sz="1800" cap="none" dirty="0"/>
              <a:t>Explain Data Lifecycle</a:t>
            </a:r>
          </a:p>
          <a:p>
            <a:pPr marL="342900" indent="-342900" defTabSz="914377">
              <a:spcAft>
                <a:spcPts val="1200"/>
              </a:spcAft>
              <a:buFont typeface="Arial" panose="020B0604020202020204" pitchFamily="34" charset="0"/>
              <a:buChar char="•"/>
            </a:pPr>
            <a:r>
              <a:rPr lang="en-US" sz="1800" cap="none" dirty="0"/>
              <a:t>Differentiate between SQL and NoSQL Databases</a:t>
            </a:r>
          </a:p>
          <a:p>
            <a:pPr marL="342900" indent="-342900" defTabSz="914377">
              <a:spcAft>
                <a:spcPts val="1200"/>
              </a:spcAft>
              <a:buFont typeface="Arial" panose="020B0604020202020204" pitchFamily="34" charset="0"/>
              <a:buChar char="•"/>
            </a:pPr>
            <a:r>
              <a:rPr lang="en-US" sz="1800" cap="none" dirty="0"/>
              <a:t>Select correct GCP data services</a:t>
            </a:r>
          </a:p>
        </p:txBody>
      </p:sp>
    </p:spTree>
    <p:extLst>
      <p:ext uri="{BB962C8B-B14F-4D97-AF65-F5344CB8AC3E}">
        <p14:creationId xmlns:p14="http://schemas.microsoft.com/office/powerpoint/2010/main" val="26348894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BC38D3-F905-48A2-B206-B352CF4CACD1}"/>
              </a:ext>
            </a:extLst>
          </p:cNvPr>
          <p:cNvSpPr>
            <a:spLocks noGrp="1"/>
          </p:cNvSpPr>
          <p:nvPr>
            <p:ph type="body" sz="quarter" idx="14"/>
          </p:nvPr>
        </p:nvSpPr>
        <p:spPr>
          <a:xfrm>
            <a:off x="381000" y="2311685"/>
            <a:ext cx="5524500" cy="3562342"/>
          </a:xfrm>
        </p:spPr>
        <p:txBody>
          <a:bodyPr>
            <a:normAutofit/>
          </a:bodyPr>
          <a:lstStyle/>
          <a:p>
            <a:r>
              <a:rPr lang="en-US" dirty="0"/>
              <a:t>Data Can be ingested from:</a:t>
            </a:r>
          </a:p>
          <a:p>
            <a:pPr marL="342900" indent="-342900">
              <a:buFont typeface="Arial" panose="020B0604020202020204" pitchFamily="34" charset="0"/>
              <a:buChar char="•"/>
            </a:pPr>
            <a:r>
              <a:rPr lang="en-US" dirty="0"/>
              <a:t>App</a:t>
            </a:r>
          </a:p>
          <a:p>
            <a:pPr marL="342900" indent="-342900">
              <a:buFont typeface="Arial" panose="020B0604020202020204" pitchFamily="34" charset="0"/>
              <a:buChar char="•"/>
            </a:pPr>
            <a:r>
              <a:rPr lang="en-US" dirty="0"/>
              <a:t>Streaming</a:t>
            </a:r>
          </a:p>
          <a:p>
            <a:pPr marL="342900" indent="-342900">
              <a:buFont typeface="Arial" panose="020B0604020202020204" pitchFamily="34" charset="0"/>
              <a:buChar char="•"/>
            </a:pPr>
            <a:r>
              <a:rPr lang="en-US" dirty="0"/>
              <a:t>Batch</a:t>
            </a:r>
          </a:p>
        </p:txBody>
      </p:sp>
      <p:pic>
        <p:nvPicPr>
          <p:cNvPr id="8" name="Picture Placeholder 7">
            <a:extLst>
              <a:ext uri="{FF2B5EF4-FFF2-40B4-BE49-F238E27FC236}">
                <a16:creationId xmlns:a16="http://schemas.microsoft.com/office/drawing/2014/main" id="{E3DB756C-D972-4CC9-AB53-8FAF82F46FA6}"/>
              </a:ext>
            </a:extLst>
          </p:cNvPr>
          <p:cNvPicPr>
            <a:picLocks noGrp="1" noChangeAspect="1"/>
          </p:cNvPicPr>
          <p:nvPr>
            <p:ph sz="quarter" idx="10"/>
          </p:nvPr>
        </p:nvPicPr>
        <p:blipFill>
          <a:blip r:embed="rId3">
            <a:extLst>
              <a:ext uri="{96DAC541-7B7A-43D3-8B79-37D633B846F1}">
                <asvg:svgBlip xmlns:asvg="http://schemas.microsoft.com/office/drawing/2016/SVG/main" r:embed="rId4"/>
              </a:ext>
            </a:extLst>
          </a:blip>
          <a:stretch>
            <a:fillRect/>
          </a:stretch>
        </p:blipFill>
        <p:spPr>
          <a:xfrm>
            <a:off x="6653370" y="1371601"/>
            <a:ext cx="4790758" cy="4502426"/>
          </a:xfrm>
        </p:spPr>
      </p:pic>
      <p:sp>
        <p:nvSpPr>
          <p:cNvPr id="4" name="Title 3">
            <a:extLst>
              <a:ext uri="{FF2B5EF4-FFF2-40B4-BE49-F238E27FC236}">
                <a16:creationId xmlns:a16="http://schemas.microsoft.com/office/drawing/2014/main" id="{B01EEBA8-B05D-4493-A346-1191BBA40602}"/>
              </a:ext>
            </a:extLst>
          </p:cNvPr>
          <p:cNvSpPr>
            <a:spLocks noGrp="1"/>
          </p:cNvSpPr>
          <p:nvPr>
            <p:ph type="title"/>
          </p:nvPr>
        </p:nvSpPr>
        <p:spPr>
          <a:xfrm>
            <a:off x="381001" y="1371601"/>
            <a:ext cx="5524499" cy="1632856"/>
          </a:xfrm>
        </p:spPr>
        <p:txBody>
          <a:bodyPr>
            <a:normAutofit/>
          </a:bodyPr>
          <a:lstStyle/>
          <a:p>
            <a:r>
              <a:rPr lang="en-US" dirty="0"/>
              <a:t>Ingest</a:t>
            </a:r>
          </a:p>
        </p:txBody>
      </p:sp>
      <p:sp>
        <p:nvSpPr>
          <p:cNvPr id="5" name="Slide Number Placeholder 4">
            <a:extLst>
              <a:ext uri="{FF2B5EF4-FFF2-40B4-BE49-F238E27FC236}">
                <a16:creationId xmlns:a16="http://schemas.microsoft.com/office/drawing/2014/main" id="{CAF49338-9FEC-431A-A7F9-07FDBB3E33B1}"/>
              </a:ext>
            </a:extLst>
          </p:cNvPr>
          <p:cNvSpPr>
            <a:spLocks noGrp="1"/>
          </p:cNvSpPr>
          <p:nvPr>
            <p:ph type="sldNum" sz="quarter" idx="4"/>
          </p:nvPr>
        </p:nvSpPr>
        <p:spPr>
          <a:xfrm>
            <a:off x="11710476" y="6553766"/>
            <a:ext cx="381001" cy="207843"/>
          </a:xfrm>
        </p:spPr>
        <p:txBody>
          <a:bodyPr wrap="square" anchor="ctr">
            <a:normAutofit/>
          </a:bodyPr>
          <a:lstStyle/>
          <a:p>
            <a:pPr defTabSz="228600">
              <a:spcAft>
                <a:spcPts val="1200"/>
              </a:spcAft>
            </a:pPr>
            <a:fld id="{CC9E6EB9-168E-4914-8CC7-2E853AFB4F1B}" type="slidenum">
              <a:rPr lang="en-US" smtClean="0"/>
              <a:pPr defTabSz="228600">
                <a:spcAft>
                  <a:spcPts val="1200"/>
                </a:spcAft>
              </a:pPr>
              <a:t>30</a:t>
            </a:fld>
            <a:endParaRPr lang="en-US"/>
          </a:p>
        </p:txBody>
      </p:sp>
    </p:spTree>
    <p:extLst>
      <p:ext uri="{BB962C8B-B14F-4D97-AF65-F5344CB8AC3E}">
        <p14:creationId xmlns:p14="http://schemas.microsoft.com/office/powerpoint/2010/main" val="26178538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883F8E-C3F6-4860-A048-7D27D37F4793}"/>
              </a:ext>
            </a:extLst>
          </p:cNvPr>
          <p:cNvSpPr>
            <a:spLocks noGrp="1"/>
          </p:cNvSpPr>
          <p:nvPr>
            <p:ph type="title"/>
          </p:nvPr>
        </p:nvSpPr>
        <p:spPr>
          <a:xfrm>
            <a:off x="381000" y="380999"/>
            <a:ext cx="11430000" cy="533401"/>
          </a:xfrm>
        </p:spPr>
        <p:txBody>
          <a:bodyPr anchor="ctr">
            <a:normAutofit/>
          </a:bodyPr>
          <a:lstStyle/>
          <a:p>
            <a:r>
              <a:rPr lang="en-US" dirty="0"/>
              <a:t>Store</a:t>
            </a:r>
          </a:p>
        </p:txBody>
      </p:sp>
      <p:sp>
        <p:nvSpPr>
          <p:cNvPr id="2" name="Text Placeholder 1">
            <a:extLst>
              <a:ext uri="{FF2B5EF4-FFF2-40B4-BE49-F238E27FC236}">
                <a16:creationId xmlns:a16="http://schemas.microsoft.com/office/drawing/2014/main" id="{EAF8C99C-F2EF-48B2-B2E5-58DB0E58B5F3}"/>
              </a:ext>
            </a:extLst>
          </p:cNvPr>
          <p:cNvSpPr>
            <a:spLocks noGrp="1"/>
          </p:cNvSpPr>
          <p:nvPr>
            <p:ph type="body" sz="quarter" idx="11"/>
          </p:nvPr>
        </p:nvSpPr>
        <p:spPr>
          <a:xfrm>
            <a:off x="381000" y="1389722"/>
            <a:ext cx="11437937" cy="443115"/>
          </a:xfrm>
        </p:spPr>
        <p:txBody>
          <a:bodyPr>
            <a:normAutofit/>
          </a:bodyPr>
          <a:lstStyle/>
          <a:p>
            <a:r>
              <a:rPr lang="en-US" dirty="0"/>
              <a:t>As data can come from different size and sources, ingested data can be stored in variety of formats or locations</a:t>
            </a:r>
          </a:p>
        </p:txBody>
      </p:sp>
      <p:pic>
        <p:nvPicPr>
          <p:cNvPr id="6" name="Content Placeholder 5" descr="Diagram&#10;&#10;Description automatically generated">
            <a:extLst>
              <a:ext uri="{FF2B5EF4-FFF2-40B4-BE49-F238E27FC236}">
                <a16:creationId xmlns:a16="http://schemas.microsoft.com/office/drawing/2014/main" id="{8DE91D4F-42C8-4E38-94B5-AB48E8D5BD2C}"/>
              </a:ext>
            </a:extLst>
          </p:cNvPr>
          <p:cNvPicPr>
            <a:picLocks noGrp="1" noChangeAspect="1"/>
          </p:cNvPicPr>
          <p:nvPr>
            <p:ph type="pic" sz="quarter" idx="18"/>
          </p:nvPr>
        </p:nvPicPr>
        <p:blipFill rotWithShape="1">
          <a:blip r:embed="rId2"/>
          <a:stretch/>
        </p:blipFill>
        <p:spPr>
          <a:xfrm>
            <a:off x="373776" y="1926035"/>
            <a:ext cx="11445161" cy="4434999"/>
          </a:xfrm>
          <a:prstGeom prst="rect">
            <a:avLst/>
          </a:prstGeom>
          <a:noFill/>
        </p:spPr>
      </p:pic>
      <p:sp>
        <p:nvSpPr>
          <p:cNvPr id="5" name="Slide Number Placeholder 4">
            <a:extLst>
              <a:ext uri="{FF2B5EF4-FFF2-40B4-BE49-F238E27FC236}">
                <a16:creationId xmlns:a16="http://schemas.microsoft.com/office/drawing/2014/main" id="{53B62C11-1073-43EA-BA52-904D1450031E}"/>
              </a:ext>
            </a:extLst>
          </p:cNvPr>
          <p:cNvSpPr>
            <a:spLocks noGrp="1"/>
          </p:cNvSpPr>
          <p:nvPr>
            <p:ph type="sldNum" sz="quarter" idx="4"/>
          </p:nvPr>
        </p:nvSpPr>
        <p:spPr>
          <a:xfrm>
            <a:off x="11710476" y="6553766"/>
            <a:ext cx="381001" cy="207843"/>
          </a:xfrm>
        </p:spPr>
        <p:txBody>
          <a:bodyPr wrap="square" anchor="ctr">
            <a:normAutofit/>
          </a:bodyPr>
          <a:lstStyle/>
          <a:p>
            <a:pPr defTabSz="228600">
              <a:spcAft>
                <a:spcPts val="1200"/>
              </a:spcAft>
            </a:pPr>
            <a:fld id="{CC9E6EB9-168E-4914-8CC7-2E853AFB4F1B}" type="slidenum">
              <a:rPr lang="en-US" smtClean="0"/>
              <a:pPr defTabSz="228600">
                <a:spcAft>
                  <a:spcPts val="1200"/>
                </a:spcAft>
              </a:pPr>
              <a:t>31</a:t>
            </a:fld>
            <a:endParaRPr lang="en-US"/>
          </a:p>
        </p:txBody>
      </p:sp>
    </p:spTree>
    <p:extLst>
      <p:ext uri="{BB962C8B-B14F-4D97-AF65-F5344CB8AC3E}">
        <p14:creationId xmlns:p14="http://schemas.microsoft.com/office/powerpoint/2010/main" val="22118535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A132D-960B-676A-0EC7-B9CF91ADB2B1}"/>
            </a:ext>
          </a:extLst>
        </p:cNvPr>
        <p:cNvGrpSpPr/>
        <p:nvPr/>
      </p:nvGrpSpPr>
      <p:grpSpPr>
        <a:xfrm>
          <a:off x="0" y="0"/>
          <a:ext cx="0" cy="0"/>
          <a:chOff x="0" y="0"/>
          <a:chExt cx="0" cy="0"/>
        </a:xfrm>
      </p:grpSpPr>
      <p:pic>
        <p:nvPicPr>
          <p:cNvPr id="5" name="Picture Placeholder 4" descr="A picture containing woman, animal&#10;&#10;Description automatically generated">
            <a:extLst>
              <a:ext uri="{FF2B5EF4-FFF2-40B4-BE49-F238E27FC236}">
                <a16:creationId xmlns:a16="http://schemas.microsoft.com/office/drawing/2014/main" id="{6EE74B14-8D69-1405-D9A9-9596C5DB0256}"/>
              </a:ext>
            </a:extLst>
          </p:cNvPr>
          <p:cNvPicPr>
            <a:picLocks noGrp="1" noChangeAspect="1"/>
          </p:cNvPicPr>
          <p:nvPr>
            <p:ph type="pic" sz="quarter" idx="18"/>
          </p:nvPr>
        </p:nvPicPr>
        <p:blipFill>
          <a:blip r:embed="rId2"/>
          <a:srcRect t="39" b="39"/>
          <a:stretch>
            <a:fillRect/>
          </a:stretch>
        </p:blipFill>
        <p:spPr>
          <a:xfrm>
            <a:off x="0" y="0"/>
            <a:ext cx="12192000" cy="6858000"/>
          </a:xfrm>
        </p:spPr>
      </p:pic>
      <p:sp>
        <p:nvSpPr>
          <p:cNvPr id="7" name="Text Placeholder 8">
            <a:extLst>
              <a:ext uri="{FF2B5EF4-FFF2-40B4-BE49-F238E27FC236}">
                <a16:creationId xmlns:a16="http://schemas.microsoft.com/office/drawing/2014/main" id="{10E8C682-78B5-CF2B-85C2-62EAE07B4A9D}"/>
              </a:ext>
            </a:extLst>
          </p:cNvPr>
          <p:cNvSpPr txBox="1">
            <a:spLocks/>
          </p:cNvSpPr>
          <p:nvPr/>
        </p:nvSpPr>
        <p:spPr>
          <a:xfrm>
            <a:off x="3496339" y="3104865"/>
            <a:ext cx="7361132" cy="1529506"/>
          </a:xfrm>
          <a:prstGeom prst="rect">
            <a:avLst/>
          </a:prstGeom>
        </p:spPr>
        <p:txBody>
          <a:bodyPr/>
          <a:lst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b="1" i="0" dirty="0">
                <a:solidFill>
                  <a:schemeClr val="bg1"/>
                </a:solidFill>
                <a:effectLst/>
                <a:latin typeface="Lato" panose="020F0502020204030203" pitchFamily="34" charset="0"/>
              </a:rPr>
              <a:t>Selection of GCP Data Services</a:t>
            </a:r>
            <a:endParaRPr lang="en-US" dirty="0">
              <a:solidFill>
                <a:schemeClr val="bg1"/>
              </a:solidFill>
            </a:endParaRPr>
          </a:p>
        </p:txBody>
      </p:sp>
    </p:spTree>
    <p:extLst>
      <p:ext uri="{BB962C8B-B14F-4D97-AF65-F5344CB8AC3E}">
        <p14:creationId xmlns:p14="http://schemas.microsoft.com/office/powerpoint/2010/main" val="36637079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4757A0D-4D05-EFAC-FDCB-D49C45CD44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BD627A30-703C-0272-7B02-666244D04B80}"/>
                  </a:ext>
                </a:extLst>
              </p14:cNvPr>
              <p14:cNvContentPartPr/>
              <p14:nvPr/>
            </p14:nvContentPartPr>
            <p14:xfrm>
              <a:off x="-1402440" y="1544360"/>
              <a:ext cx="360" cy="360"/>
            </p14:xfrm>
          </p:contentPart>
        </mc:Choice>
        <mc:Fallback xmlns="">
          <p:pic>
            <p:nvPicPr>
              <p:cNvPr id="8" name="Ink 7">
                <a:extLst>
                  <a:ext uri="{FF2B5EF4-FFF2-40B4-BE49-F238E27FC236}">
                    <a16:creationId xmlns:a16="http://schemas.microsoft.com/office/drawing/2014/main" id="{BD627A30-703C-0272-7B02-666244D04B80}"/>
                  </a:ext>
                </a:extLst>
              </p:cNvPr>
              <p:cNvPicPr/>
              <p:nvPr/>
            </p:nvPicPr>
            <p:blipFill>
              <a:blip r:embed="rId5"/>
              <a:stretch>
                <a:fillRect/>
              </a:stretch>
            </p:blipFill>
            <p:spPr>
              <a:xfrm>
                <a:off x="-1411440" y="1535360"/>
                <a:ext cx="18000" cy="18000"/>
              </a:xfrm>
              <a:prstGeom prst="rect">
                <a:avLst/>
              </a:prstGeom>
            </p:spPr>
          </p:pic>
        </mc:Fallback>
      </mc:AlternateContent>
      <p:sp>
        <p:nvSpPr>
          <p:cNvPr id="9" name="Rectangle 8">
            <a:extLst>
              <a:ext uri="{FF2B5EF4-FFF2-40B4-BE49-F238E27FC236}">
                <a16:creationId xmlns:a16="http://schemas.microsoft.com/office/drawing/2014/main" id="{5CC98AC8-5393-A27D-CB45-B544A6C8E6CA}"/>
              </a:ext>
            </a:extLst>
          </p:cNvPr>
          <p:cNvSpPr/>
          <p:nvPr/>
        </p:nvSpPr>
        <p:spPr>
          <a:xfrm>
            <a:off x="345440" y="1701800"/>
            <a:ext cx="1320800" cy="1727200"/>
          </a:xfrm>
          <a:prstGeom prst="rect">
            <a:avLst/>
          </a:prstGeom>
          <a:solidFill>
            <a:srgbClr val="F6F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FA489D5-028A-4BD6-4633-5BDE953B9406}"/>
              </a:ext>
            </a:extLst>
          </p:cNvPr>
          <p:cNvSpPr/>
          <p:nvPr/>
        </p:nvSpPr>
        <p:spPr>
          <a:xfrm>
            <a:off x="1889760" y="1701800"/>
            <a:ext cx="1320800" cy="1727200"/>
          </a:xfrm>
          <a:prstGeom prst="rect">
            <a:avLst/>
          </a:prstGeom>
          <a:solidFill>
            <a:srgbClr val="F6F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E47499F-B412-6487-57D9-8D5537CE7196}"/>
              </a:ext>
            </a:extLst>
          </p:cNvPr>
          <p:cNvSpPr/>
          <p:nvPr/>
        </p:nvSpPr>
        <p:spPr>
          <a:xfrm>
            <a:off x="3373120" y="1659760"/>
            <a:ext cx="1320800" cy="1727200"/>
          </a:xfrm>
          <a:prstGeom prst="rect">
            <a:avLst/>
          </a:prstGeom>
          <a:solidFill>
            <a:srgbClr val="F6F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CE79B6-8269-82D0-4324-4EB6FC05977B}"/>
              </a:ext>
            </a:extLst>
          </p:cNvPr>
          <p:cNvSpPr/>
          <p:nvPr/>
        </p:nvSpPr>
        <p:spPr>
          <a:xfrm>
            <a:off x="5151120" y="1792540"/>
            <a:ext cx="1727200" cy="1615440"/>
          </a:xfrm>
          <a:prstGeom prst="rect">
            <a:avLst/>
          </a:prstGeom>
          <a:solidFill>
            <a:srgbClr val="F5FB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0B3348D-3986-8126-3D22-BA4A61E9F9FD}"/>
              </a:ext>
            </a:extLst>
          </p:cNvPr>
          <p:cNvSpPr/>
          <p:nvPr/>
        </p:nvSpPr>
        <p:spPr>
          <a:xfrm>
            <a:off x="7091680" y="1757680"/>
            <a:ext cx="1727200" cy="1615440"/>
          </a:xfrm>
          <a:prstGeom prst="rect">
            <a:avLst/>
          </a:prstGeom>
          <a:solidFill>
            <a:srgbClr val="F5FB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361CD6B-A98B-1248-FCEA-1C7D0D490789}"/>
              </a:ext>
            </a:extLst>
          </p:cNvPr>
          <p:cNvSpPr/>
          <p:nvPr/>
        </p:nvSpPr>
        <p:spPr>
          <a:xfrm>
            <a:off x="9357360" y="1676440"/>
            <a:ext cx="2306320" cy="1615440"/>
          </a:xfrm>
          <a:prstGeom prst="rect">
            <a:avLst/>
          </a:prstGeom>
          <a:solidFill>
            <a:srgbClr val="FFF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59102C3-0DA1-D843-42B3-0748ECA0F24D}"/>
              </a:ext>
            </a:extLst>
          </p:cNvPr>
          <p:cNvSpPr/>
          <p:nvPr/>
        </p:nvSpPr>
        <p:spPr>
          <a:xfrm>
            <a:off x="285880" y="3649279"/>
            <a:ext cx="4579357" cy="3208721"/>
          </a:xfrm>
          <a:prstGeom prst="rect">
            <a:avLst/>
          </a:prstGeom>
          <a:solidFill>
            <a:srgbClr val="F6F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7CA1507-50A1-7365-5079-4C737005B83E}"/>
              </a:ext>
            </a:extLst>
          </p:cNvPr>
          <p:cNvSpPr/>
          <p:nvPr/>
        </p:nvSpPr>
        <p:spPr>
          <a:xfrm>
            <a:off x="5043479" y="3638199"/>
            <a:ext cx="4054362" cy="3208721"/>
          </a:xfrm>
          <a:prstGeom prst="rect">
            <a:avLst/>
          </a:prstGeom>
          <a:solidFill>
            <a:srgbClr val="F5FB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7DFB7E9-9D31-A174-9030-0BC38A006089}"/>
              </a:ext>
            </a:extLst>
          </p:cNvPr>
          <p:cNvSpPr/>
          <p:nvPr/>
        </p:nvSpPr>
        <p:spPr>
          <a:xfrm>
            <a:off x="9118860" y="3618671"/>
            <a:ext cx="2890781" cy="3208721"/>
          </a:xfrm>
          <a:prstGeom prst="rect">
            <a:avLst/>
          </a:prstGeom>
          <a:solidFill>
            <a:srgbClr val="FFF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39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0" nodeType="clickEffect">
                                  <p:stCondLst>
                                    <p:cond delay="0"/>
                                  </p:stCondLst>
                                  <p:childTnLst>
                                    <p:animEffect transition="out" filter="fade">
                                      <p:cBhvr>
                                        <p:cTn id="34" dur="500"/>
                                        <p:tgtEl>
                                          <p:spTgt spid="16"/>
                                        </p:tgtEl>
                                      </p:cBhvr>
                                    </p:animEffect>
                                    <p:set>
                                      <p:cBhvr>
                                        <p:cTn id="35" dur="1" fill="hold">
                                          <p:stCondLst>
                                            <p:cond delay="499"/>
                                          </p:stCondLst>
                                        </p:cTn>
                                        <p:tgtEl>
                                          <p:spTgt spid="16"/>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0" nodeType="clickEffect">
                                  <p:stCondLst>
                                    <p:cond delay="0"/>
                                  </p:stCondLst>
                                  <p:childTnLst>
                                    <p:set>
                                      <p:cBhvr>
                                        <p:cTn id="39"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6" grpId="0" animBg="1"/>
      <p:bldP spid="18" grpId="0" animBg="1"/>
      <p:bldP spid="19" grpId="0" animBg="1"/>
      <p:bldP spid="2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8F049-9722-4F00-9C1C-73229D87FBD9}"/>
              </a:ext>
            </a:extLst>
          </p:cNvPr>
          <p:cNvSpPr>
            <a:spLocks noGrp="1"/>
          </p:cNvSpPr>
          <p:nvPr>
            <p:ph type="title"/>
          </p:nvPr>
        </p:nvSpPr>
        <p:spPr/>
        <p:txBody>
          <a:bodyPr/>
          <a:lstStyle/>
          <a:p>
            <a:r>
              <a:rPr lang="en-US" dirty="0"/>
              <a:t>Data Concepts</a:t>
            </a:r>
          </a:p>
        </p:txBody>
      </p:sp>
      <p:sp>
        <p:nvSpPr>
          <p:cNvPr id="7" name="Text Placeholder 6">
            <a:extLst>
              <a:ext uri="{FF2B5EF4-FFF2-40B4-BE49-F238E27FC236}">
                <a16:creationId xmlns:a16="http://schemas.microsoft.com/office/drawing/2014/main" id="{395C49C2-D528-41BB-9E2E-363A9EC878B5}"/>
              </a:ext>
            </a:extLst>
          </p:cNvPr>
          <p:cNvSpPr>
            <a:spLocks noGrp="1"/>
          </p:cNvSpPr>
          <p:nvPr>
            <p:ph type="body" sz="quarter" idx="10"/>
          </p:nvPr>
        </p:nvSpPr>
        <p:spPr/>
        <p:txBody>
          <a:bodyPr/>
          <a:lstStyle/>
          <a:p>
            <a:r>
              <a:rPr lang="en-US" dirty="0"/>
              <a:t>SQL vs NoSQL</a:t>
            </a:r>
          </a:p>
        </p:txBody>
      </p:sp>
      <p:sp>
        <p:nvSpPr>
          <p:cNvPr id="8" name="Text Placeholder 7">
            <a:extLst>
              <a:ext uri="{FF2B5EF4-FFF2-40B4-BE49-F238E27FC236}">
                <a16:creationId xmlns:a16="http://schemas.microsoft.com/office/drawing/2014/main" id="{2AFDF31B-69C6-4253-B756-9D015EE179BC}"/>
              </a:ext>
            </a:extLst>
          </p:cNvPr>
          <p:cNvSpPr>
            <a:spLocks noGrp="1"/>
          </p:cNvSpPr>
          <p:nvPr>
            <p:ph type="body" sz="quarter" idx="13"/>
          </p:nvPr>
        </p:nvSpPr>
        <p:spPr/>
        <p:txBody>
          <a:bodyPr/>
          <a:lstStyle/>
          <a:p>
            <a:r>
              <a:rPr lang="en-US" dirty="0"/>
              <a:t>SQL</a:t>
            </a:r>
          </a:p>
        </p:txBody>
      </p:sp>
      <p:sp>
        <p:nvSpPr>
          <p:cNvPr id="9" name="Text Placeholder 8">
            <a:extLst>
              <a:ext uri="{FF2B5EF4-FFF2-40B4-BE49-F238E27FC236}">
                <a16:creationId xmlns:a16="http://schemas.microsoft.com/office/drawing/2014/main" id="{B5F2B68F-BB49-4875-AAF7-457881D149B4}"/>
              </a:ext>
            </a:extLst>
          </p:cNvPr>
          <p:cNvSpPr>
            <a:spLocks noGrp="1"/>
          </p:cNvSpPr>
          <p:nvPr>
            <p:ph type="body" sz="quarter" idx="14"/>
          </p:nvPr>
        </p:nvSpPr>
        <p:spPr/>
        <p:txBody>
          <a:bodyPr/>
          <a:lstStyle/>
          <a:p>
            <a:r>
              <a:rPr lang="en-US" dirty="0"/>
              <a:t>NoSQL</a:t>
            </a:r>
          </a:p>
        </p:txBody>
      </p:sp>
      <p:sp>
        <p:nvSpPr>
          <p:cNvPr id="10" name="Content Placeholder 9">
            <a:extLst>
              <a:ext uri="{FF2B5EF4-FFF2-40B4-BE49-F238E27FC236}">
                <a16:creationId xmlns:a16="http://schemas.microsoft.com/office/drawing/2014/main" id="{714B21EB-EA26-4C49-B617-5D65216CF3F5}"/>
              </a:ext>
            </a:extLst>
          </p:cNvPr>
          <p:cNvSpPr>
            <a:spLocks noGrp="1"/>
          </p:cNvSpPr>
          <p:nvPr>
            <p:ph sz="quarter" idx="15"/>
          </p:nvPr>
        </p:nvSpPr>
        <p:spPr>
          <a:xfrm>
            <a:off x="373063" y="1828779"/>
            <a:ext cx="5548312" cy="4538154"/>
          </a:xfrm>
        </p:spPr>
        <p:txBody>
          <a:bodyPr/>
          <a:lstStyle/>
          <a:p>
            <a:r>
              <a:rPr lang="en-US" dirty="0"/>
              <a:t>Relational Databases(RDBMS)</a:t>
            </a:r>
          </a:p>
          <a:p>
            <a:r>
              <a:rPr lang="en-US" dirty="0"/>
              <a:t>Predefined schemas for structured data</a:t>
            </a:r>
          </a:p>
          <a:p>
            <a:r>
              <a:rPr lang="en-US" dirty="0"/>
              <a:t>Rigid</a:t>
            </a:r>
          </a:p>
          <a:p>
            <a:r>
              <a:rPr lang="en-US" dirty="0"/>
              <a:t>Vertically scalable</a:t>
            </a:r>
          </a:p>
          <a:p>
            <a:r>
              <a:rPr lang="en-US" dirty="0"/>
              <a:t>Tables with fixed rows and columns</a:t>
            </a:r>
          </a:p>
          <a:p>
            <a:r>
              <a:rPr lang="en-US" dirty="0"/>
              <a:t>Follows ACID property</a:t>
            </a:r>
          </a:p>
          <a:p>
            <a:r>
              <a:rPr lang="en-US" dirty="0"/>
              <a:t>Example: Customer table</a:t>
            </a:r>
          </a:p>
          <a:p>
            <a:pPr marL="0" indent="0">
              <a:buNone/>
            </a:pPr>
            <a:endParaRPr lang="en-US" dirty="0"/>
          </a:p>
        </p:txBody>
      </p:sp>
      <p:sp>
        <p:nvSpPr>
          <p:cNvPr id="11" name="Content Placeholder 10">
            <a:extLst>
              <a:ext uri="{FF2B5EF4-FFF2-40B4-BE49-F238E27FC236}">
                <a16:creationId xmlns:a16="http://schemas.microsoft.com/office/drawing/2014/main" id="{41FD65EF-A93C-49BE-A280-9D70B2B287A5}"/>
              </a:ext>
            </a:extLst>
          </p:cNvPr>
          <p:cNvSpPr>
            <a:spLocks noGrp="1"/>
          </p:cNvSpPr>
          <p:nvPr>
            <p:ph sz="quarter" idx="16"/>
          </p:nvPr>
        </p:nvSpPr>
        <p:spPr/>
        <p:txBody>
          <a:bodyPr/>
          <a:lstStyle/>
          <a:p>
            <a:r>
              <a:rPr lang="en-US" dirty="0"/>
              <a:t>Non-Relational databases/ Distributed databases</a:t>
            </a:r>
          </a:p>
          <a:p>
            <a:r>
              <a:rPr lang="en-US" dirty="0"/>
              <a:t>Dynamic schema for unstructured data </a:t>
            </a:r>
          </a:p>
          <a:p>
            <a:r>
              <a:rPr lang="en-US" dirty="0"/>
              <a:t>Flexible, suitable for hierarchical data</a:t>
            </a:r>
          </a:p>
          <a:p>
            <a:r>
              <a:rPr lang="en-US" dirty="0"/>
              <a:t>Horizontally scalable</a:t>
            </a:r>
          </a:p>
          <a:p>
            <a:r>
              <a:rPr lang="en-US" dirty="0"/>
              <a:t>JSON documents, key-value pairs, graph</a:t>
            </a:r>
          </a:p>
          <a:p>
            <a:r>
              <a:rPr lang="en-US" dirty="0"/>
              <a:t>Follows CAP</a:t>
            </a:r>
          </a:p>
          <a:p>
            <a:r>
              <a:rPr lang="en-US" dirty="0"/>
              <a:t>Example: json document</a:t>
            </a:r>
          </a:p>
          <a:p>
            <a:r>
              <a:rPr lang="en-US" dirty="0"/>
              <a:t> </a:t>
            </a:r>
          </a:p>
        </p:txBody>
      </p:sp>
      <p:sp>
        <p:nvSpPr>
          <p:cNvPr id="6" name="Slide Number Placeholder 5">
            <a:extLst>
              <a:ext uri="{FF2B5EF4-FFF2-40B4-BE49-F238E27FC236}">
                <a16:creationId xmlns:a16="http://schemas.microsoft.com/office/drawing/2014/main" id="{B4C99363-A0E2-4514-8C37-7E1DA60EBF4D}"/>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34</a:t>
            </a:fld>
            <a:endParaRPr lang="en-US"/>
          </a:p>
        </p:txBody>
      </p:sp>
      <p:graphicFrame>
        <p:nvGraphicFramePr>
          <p:cNvPr id="12" name="Table 12">
            <a:extLst>
              <a:ext uri="{FF2B5EF4-FFF2-40B4-BE49-F238E27FC236}">
                <a16:creationId xmlns:a16="http://schemas.microsoft.com/office/drawing/2014/main" id="{5A278A54-ADF3-40B6-BBE0-4F7CD54E1DD1}"/>
              </a:ext>
            </a:extLst>
          </p:cNvPr>
          <p:cNvGraphicFramePr>
            <a:graphicFrameLocks noGrp="1"/>
          </p:cNvGraphicFramePr>
          <p:nvPr/>
        </p:nvGraphicFramePr>
        <p:xfrm>
          <a:off x="488685" y="4717831"/>
          <a:ext cx="5054160" cy="741680"/>
        </p:xfrm>
        <a:graphic>
          <a:graphicData uri="http://schemas.openxmlformats.org/drawingml/2006/table">
            <a:tbl>
              <a:tblPr firstRow="1" bandRow="1">
                <a:tableStyleId>{69012ECD-51FC-41F1-AA8D-1B2483CD663E}</a:tableStyleId>
              </a:tblPr>
              <a:tblGrid>
                <a:gridCol w="1091759">
                  <a:extLst>
                    <a:ext uri="{9D8B030D-6E8A-4147-A177-3AD203B41FA5}">
                      <a16:colId xmlns:a16="http://schemas.microsoft.com/office/drawing/2014/main" val="4053556627"/>
                    </a:ext>
                  </a:extLst>
                </a:gridCol>
                <a:gridCol w="1557867">
                  <a:extLst>
                    <a:ext uri="{9D8B030D-6E8A-4147-A177-3AD203B41FA5}">
                      <a16:colId xmlns:a16="http://schemas.microsoft.com/office/drawing/2014/main" val="1985077959"/>
                    </a:ext>
                  </a:extLst>
                </a:gridCol>
                <a:gridCol w="1140994">
                  <a:extLst>
                    <a:ext uri="{9D8B030D-6E8A-4147-A177-3AD203B41FA5}">
                      <a16:colId xmlns:a16="http://schemas.microsoft.com/office/drawing/2014/main" val="1047798790"/>
                    </a:ext>
                  </a:extLst>
                </a:gridCol>
                <a:gridCol w="1263540">
                  <a:extLst>
                    <a:ext uri="{9D8B030D-6E8A-4147-A177-3AD203B41FA5}">
                      <a16:colId xmlns:a16="http://schemas.microsoft.com/office/drawing/2014/main" val="3568843416"/>
                    </a:ext>
                  </a:extLst>
                </a:gridCol>
              </a:tblGrid>
              <a:tr h="370840">
                <a:tc>
                  <a:txBody>
                    <a:bodyPr/>
                    <a:lstStyle/>
                    <a:p>
                      <a:r>
                        <a:rPr lang="en-US" dirty="0" err="1"/>
                        <a:t>Custid</a:t>
                      </a:r>
                      <a:endParaRPr lang="en-US" dirty="0"/>
                    </a:p>
                  </a:txBody>
                  <a:tcPr/>
                </a:tc>
                <a:tc>
                  <a:txBody>
                    <a:bodyPr/>
                    <a:lstStyle/>
                    <a:p>
                      <a:r>
                        <a:rPr lang="en-US" dirty="0" err="1"/>
                        <a:t>CustName</a:t>
                      </a:r>
                      <a:endParaRPr lang="en-US" dirty="0"/>
                    </a:p>
                  </a:txBody>
                  <a:tcPr/>
                </a:tc>
                <a:tc>
                  <a:txBody>
                    <a:bodyPr/>
                    <a:lstStyle/>
                    <a:p>
                      <a:r>
                        <a:rPr lang="en-US" dirty="0"/>
                        <a:t>Contact</a:t>
                      </a:r>
                    </a:p>
                  </a:txBody>
                  <a:tcPr/>
                </a:tc>
                <a:tc>
                  <a:txBody>
                    <a:bodyPr/>
                    <a:lstStyle/>
                    <a:p>
                      <a:r>
                        <a:rPr lang="en-US" dirty="0"/>
                        <a:t>city</a:t>
                      </a:r>
                    </a:p>
                  </a:txBody>
                  <a:tcPr/>
                </a:tc>
                <a:extLst>
                  <a:ext uri="{0D108BD9-81ED-4DB2-BD59-A6C34878D82A}">
                    <a16:rowId xmlns:a16="http://schemas.microsoft.com/office/drawing/2014/main" val="2666516629"/>
                  </a:ext>
                </a:extLst>
              </a:tr>
              <a:tr h="370840">
                <a:tc>
                  <a:txBody>
                    <a:bodyPr/>
                    <a:lstStyle/>
                    <a:p>
                      <a:r>
                        <a:rPr lang="en-US" dirty="0"/>
                        <a:t>101</a:t>
                      </a:r>
                    </a:p>
                  </a:txBody>
                  <a:tcPr/>
                </a:tc>
                <a:tc>
                  <a:txBody>
                    <a:bodyPr/>
                    <a:lstStyle/>
                    <a:p>
                      <a:r>
                        <a:rPr lang="en-US" dirty="0"/>
                        <a:t>John Smith</a:t>
                      </a:r>
                    </a:p>
                  </a:txBody>
                  <a:tcPr/>
                </a:tc>
                <a:tc>
                  <a:txBody>
                    <a:bodyPr/>
                    <a:lstStyle/>
                    <a:p>
                      <a:r>
                        <a:rPr lang="en-US" dirty="0"/>
                        <a:t>Phone</a:t>
                      </a:r>
                    </a:p>
                  </a:txBody>
                  <a:tcPr/>
                </a:tc>
                <a:tc>
                  <a:txBody>
                    <a:bodyPr/>
                    <a:lstStyle/>
                    <a:p>
                      <a:r>
                        <a:rPr lang="en-US" dirty="0"/>
                        <a:t>Delhi</a:t>
                      </a:r>
                    </a:p>
                  </a:txBody>
                  <a:tcPr/>
                </a:tc>
                <a:extLst>
                  <a:ext uri="{0D108BD9-81ED-4DB2-BD59-A6C34878D82A}">
                    <a16:rowId xmlns:a16="http://schemas.microsoft.com/office/drawing/2014/main" val="569320212"/>
                  </a:ext>
                </a:extLst>
              </a:tr>
            </a:tbl>
          </a:graphicData>
        </a:graphic>
      </p:graphicFrame>
      <p:pic>
        <p:nvPicPr>
          <p:cNvPr id="2050" name="Picture 2">
            <a:extLst>
              <a:ext uri="{FF2B5EF4-FFF2-40B4-BE49-F238E27FC236}">
                <a16:creationId xmlns:a16="http://schemas.microsoft.com/office/drawing/2014/main" id="{76008A86-0740-440F-A3AB-31D4BE34B4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6578" y="4641818"/>
            <a:ext cx="3758494" cy="2119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8154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AE37E-024D-4588-BA12-6057910546B6}"/>
              </a:ext>
            </a:extLst>
          </p:cNvPr>
          <p:cNvSpPr>
            <a:spLocks noGrp="1"/>
          </p:cNvSpPr>
          <p:nvPr>
            <p:ph type="title"/>
          </p:nvPr>
        </p:nvSpPr>
        <p:spPr/>
        <p:txBody>
          <a:bodyPr/>
          <a:lstStyle/>
          <a:p>
            <a:r>
              <a:rPr lang="en-US" dirty="0"/>
              <a:t>Data Concepts</a:t>
            </a:r>
          </a:p>
        </p:txBody>
      </p:sp>
      <p:sp>
        <p:nvSpPr>
          <p:cNvPr id="3" name="Text Placeholder 2">
            <a:extLst>
              <a:ext uri="{FF2B5EF4-FFF2-40B4-BE49-F238E27FC236}">
                <a16:creationId xmlns:a16="http://schemas.microsoft.com/office/drawing/2014/main" id="{4095B9FD-B02C-4F54-810E-B65DB49DD6E9}"/>
              </a:ext>
            </a:extLst>
          </p:cNvPr>
          <p:cNvSpPr>
            <a:spLocks noGrp="1"/>
          </p:cNvSpPr>
          <p:nvPr>
            <p:ph type="body" sz="quarter" idx="10"/>
          </p:nvPr>
        </p:nvSpPr>
        <p:spPr/>
        <p:txBody>
          <a:bodyPr/>
          <a:lstStyle/>
          <a:p>
            <a:r>
              <a:rPr lang="en-US" dirty="0"/>
              <a:t>Batch vs Streaming</a:t>
            </a:r>
          </a:p>
        </p:txBody>
      </p:sp>
      <p:sp>
        <p:nvSpPr>
          <p:cNvPr id="4" name="Text Placeholder 3">
            <a:extLst>
              <a:ext uri="{FF2B5EF4-FFF2-40B4-BE49-F238E27FC236}">
                <a16:creationId xmlns:a16="http://schemas.microsoft.com/office/drawing/2014/main" id="{2CED9EE8-A1DD-49D1-B564-37B61AAA8AF9}"/>
              </a:ext>
            </a:extLst>
          </p:cNvPr>
          <p:cNvSpPr>
            <a:spLocks noGrp="1"/>
          </p:cNvSpPr>
          <p:nvPr>
            <p:ph type="body" sz="quarter" idx="13"/>
          </p:nvPr>
        </p:nvSpPr>
        <p:spPr/>
        <p:txBody>
          <a:bodyPr/>
          <a:lstStyle/>
          <a:p>
            <a:r>
              <a:rPr lang="en-US" dirty="0"/>
              <a:t>Batch </a:t>
            </a:r>
            <a:r>
              <a:rPr lang="en-US" dirty="0">
                <a:solidFill>
                  <a:srgbClr val="A100FF"/>
                </a:solidFill>
              </a:rPr>
              <a:t>Processing</a:t>
            </a:r>
          </a:p>
        </p:txBody>
      </p:sp>
      <p:sp>
        <p:nvSpPr>
          <p:cNvPr id="5" name="Text Placeholder 4">
            <a:extLst>
              <a:ext uri="{FF2B5EF4-FFF2-40B4-BE49-F238E27FC236}">
                <a16:creationId xmlns:a16="http://schemas.microsoft.com/office/drawing/2014/main" id="{9E6A7CE2-0A41-458C-97BA-41422B420962}"/>
              </a:ext>
            </a:extLst>
          </p:cNvPr>
          <p:cNvSpPr>
            <a:spLocks noGrp="1"/>
          </p:cNvSpPr>
          <p:nvPr>
            <p:ph type="body" sz="quarter" idx="14"/>
          </p:nvPr>
        </p:nvSpPr>
        <p:spPr/>
        <p:txBody>
          <a:bodyPr/>
          <a:lstStyle/>
          <a:p>
            <a:r>
              <a:rPr lang="en-US" dirty="0"/>
              <a:t>Stream Processing</a:t>
            </a:r>
          </a:p>
        </p:txBody>
      </p:sp>
      <p:sp>
        <p:nvSpPr>
          <p:cNvPr id="6" name="Content Placeholder 5">
            <a:extLst>
              <a:ext uri="{FF2B5EF4-FFF2-40B4-BE49-F238E27FC236}">
                <a16:creationId xmlns:a16="http://schemas.microsoft.com/office/drawing/2014/main" id="{AA974ABE-6F02-4C9D-8643-D34DCF85D0FB}"/>
              </a:ext>
            </a:extLst>
          </p:cNvPr>
          <p:cNvSpPr>
            <a:spLocks noGrp="1"/>
          </p:cNvSpPr>
          <p:nvPr>
            <p:ph sz="quarter" idx="15"/>
          </p:nvPr>
        </p:nvSpPr>
        <p:spPr/>
        <p:txBody>
          <a:bodyPr/>
          <a:lstStyle/>
          <a:p>
            <a:pPr marL="285750"/>
            <a:r>
              <a:rPr lang="en-US" dirty="0"/>
              <a:t>Data collected over time intervals</a:t>
            </a:r>
          </a:p>
          <a:p>
            <a:pPr marL="285750"/>
            <a:r>
              <a:rPr lang="en-US" dirty="0"/>
              <a:t>The collected batch is sent for processing</a:t>
            </a:r>
          </a:p>
          <a:p>
            <a:pPr marL="285750"/>
            <a:r>
              <a:rPr lang="en-US" dirty="0"/>
              <a:t>Used for Large data processing which is </a:t>
            </a:r>
            <a:r>
              <a:rPr lang="en-US" dirty="0">
                <a:solidFill>
                  <a:srgbClr val="A100FF"/>
                </a:solidFill>
              </a:rPr>
              <a:t>not time sensitive</a:t>
            </a:r>
          </a:p>
          <a:p>
            <a:pPr marL="285750"/>
            <a:r>
              <a:rPr lang="en-US" dirty="0"/>
              <a:t>Data from Legacy systems</a:t>
            </a:r>
          </a:p>
          <a:p>
            <a:pPr marL="285750"/>
            <a:r>
              <a:rPr lang="en-US" dirty="0"/>
              <a:t>Examples:</a:t>
            </a:r>
          </a:p>
          <a:p>
            <a:pPr lvl="2"/>
            <a:r>
              <a:rPr lang="en-US" dirty="0"/>
              <a:t>Payroll</a:t>
            </a:r>
          </a:p>
          <a:p>
            <a:pPr lvl="2"/>
            <a:r>
              <a:rPr lang="en-US" dirty="0"/>
              <a:t>Billing</a:t>
            </a:r>
          </a:p>
          <a:p>
            <a:pPr lvl="2"/>
            <a:r>
              <a:rPr lang="en-US" dirty="0"/>
              <a:t>Orders from customers</a:t>
            </a:r>
          </a:p>
        </p:txBody>
      </p:sp>
      <p:sp>
        <p:nvSpPr>
          <p:cNvPr id="7" name="Content Placeholder 6">
            <a:extLst>
              <a:ext uri="{FF2B5EF4-FFF2-40B4-BE49-F238E27FC236}">
                <a16:creationId xmlns:a16="http://schemas.microsoft.com/office/drawing/2014/main" id="{278DE925-F113-4849-AC4D-BE1E1F01161C}"/>
              </a:ext>
            </a:extLst>
          </p:cNvPr>
          <p:cNvSpPr>
            <a:spLocks noGrp="1"/>
          </p:cNvSpPr>
          <p:nvPr>
            <p:ph sz="quarter" idx="16"/>
          </p:nvPr>
        </p:nvSpPr>
        <p:spPr/>
        <p:txBody>
          <a:bodyPr/>
          <a:lstStyle/>
          <a:p>
            <a:pPr marL="285750"/>
            <a:r>
              <a:rPr lang="en-US" dirty="0"/>
              <a:t>Data is collected continuously</a:t>
            </a:r>
          </a:p>
          <a:p>
            <a:pPr marL="285750"/>
            <a:r>
              <a:rPr lang="en-US" dirty="0"/>
              <a:t>Data is processed piece by piece</a:t>
            </a:r>
          </a:p>
          <a:p>
            <a:pPr marL="285750"/>
            <a:r>
              <a:rPr lang="en-US" dirty="0"/>
              <a:t>Stream Processing is fast and provides near </a:t>
            </a:r>
            <a:r>
              <a:rPr lang="en-US" dirty="0">
                <a:solidFill>
                  <a:srgbClr val="A100FF"/>
                </a:solidFill>
              </a:rPr>
              <a:t>real time analytics</a:t>
            </a:r>
          </a:p>
          <a:p>
            <a:pPr marL="285750"/>
            <a:r>
              <a:rPr lang="en-US" dirty="0"/>
              <a:t>Windows and micro-batches</a:t>
            </a:r>
          </a:p>
          <a:p>
            <a:pPr marL="285750"/>
            <a:r>
              <a:rPr lang="en-US" dirty="0"/>
              <a:t>Examples : </a:t>
            </a:r>
          </a:p>
          <a:p>
            <a:pPr lvl="2"/>
            <a:r>
              <a:rPr lang="en-US" dirty="0"/>
              <a:t>Log Monitoring</a:t>
            </a:r>
          </a:p>
          <a:p>
            <a:pPr lvl="2"/>
            <a:r>
              <a:rPr lang="en-US" dirty="0"/>
              <a:t>Fraud detection</a:t>
            </a:r>
          </a:p>
        </p:txBody>
      </p:sp>
      <p:sp>
        <p:nvSpPr>
          <p:cNvPr id="8" name="Slide Number Placeholder 7">
            <a:extLst>
              <a:ext uri="{FF2B5EF4-FFF2-40B4-BE49-F238E27FC236}">
                <a16:creationId xmlns:a16="http://schemas.microsoft.com/office/drawing/2014/main" id="{1A60FF36-F68A-4ACD-BEAC-AE106D5571AA}"/>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35</a:t>
            </a:fld>
            <a:endParaRPr lang="en-US"/>
          </a:p>
        </p:txBody>
      </p:sp>
    </p:spTree>
    <p:extLst>
      <p:ext uri="{BB962C8B-B14F-4D97-AF65-F5344CB8AC3E}">
        <p14:creationId xmlns:p14="http://schemas.microsoft.com/office/powerpoint/2010/main" val="3676175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13F38-9F57-4682-BE6A-E4EFEB7A3C46}"/>
              </a:ext>
            </a:extLst>
          </p:cNvPr>
          <p:cNvSpPr>
            <a:spLocks noGrp="1"/>
          </p:cNvSpPr>
          <p:nvPr>
            <p:ph type="title"/>
          </p:nvPr>
        </p:nvSpPr>
        <p:spPr/>
        <p:txBody>
          <a:bodyPr/>
          <a:lstStyle/>
          <a:p>
            <a:r>
              <a:rPr lang="en-US" dirty="0"/>
              <a:t>GCP data service selection</a:t>
            </a:r>
          </a:p>
        </p:txBody>
      </p:sp>
      <p:sp>
        <p:nvSpPr>
          <p:cNvPr id="10" name="Text Placeholder 9">
            <a:extLst>
              <a:ext uri="{FF2B5EF4-FFF2-40B4-BE49-F238E27FC236}">
                <a16:creationId xmlns:a16="http://schemas.microsoft.com/office/drawing/2014/main" id="{A06DCE09-773F-441A-9F11-2382E382A224}"/>
              </a:ext>
            </a:extLst>
          </p:cNvPr>
          <p:cNvSpPr>
            <a:spLocks noGrp="1"/>
          </p:cNvSpPr>
          <p:nvPr>
            <p:ph type="body" sz="quarter" idx="11"/>
          </p:nvPr>
        </p:nvSpPr>
        <p:spPr>
          <a:xfrm>
            <a:off x="381000" y="938166"/>
            <a:ext cx="11437937" cy="443115"/>
          </a:xfrm>
        </p:spPr>
        <p:txBody>
          <a:bodyPr/>
          <a:lstStyle/>
          <a:p>
            <a:r>
              <a:rPr lang="en-US" dirty="0"/>
              <a:t>Follow the flow diagram to find the correct database choice for your application</a:t>
            </a:r>
          </a:p>
        </p:txBody>
      </p:sp>
      <p:sp>
        <p:nvSpPr>
          <p:cNvPr id="5" name="Slide Number Placeholder 4">
            <a:extLst>
              <a:ext uri="{FF2B5EF4-FFF2-40B4-BE49-F238E27FC236}">
                <a16:creationId xmlns:a16="http://schemas.microsoft.com/office/drawing/2014/main" id="{43C6280C-785E-424C-85FF-C0CFCAA77156}"/>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36</a:t>
            </a:fld>
            <a:endParaRPr lang="en-US"/>
          </a:p>
        </p:txBody>
      </p:sp>
      <p:pic>
        <p:nvPicPr>
          <p:cNvPr id="3074" name="Picture 2">
            <a:extLst>
              <a:ext uri="{FF2B5EF4-FFF2-40B4-BE49-F238E27FC236}">
                <a16:creationId xmlns:a16="http://schemas.microsoft.com/office/drawing/2014/main" id="{D3659662-A449-4F85-90A8-942004BFB3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0132" y="1422952"/>
            <a:ext cx="8771467" cy="4974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5291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p:txBody>
          <a:bodyPr/>
          <a:lstStyle/>
          <a:p>
            <a:r>
              <a:rPr lang="en-US" dirty="0"/>
              <a:t>Big Data</a:t>
            </a:r>
          </a:p>
        </p:txBody>
      </p:sp>
      <p:sp>
        <p:nvSpPr>
          <p:cNvPr id="6" name="Content Placeholder 5">
            <a:extLst>
              <a:ext uri="{FF2B5EF4-FFF2-40B4-BE49-F238E27FC236}">
                <a16:creationId xmlns:a16="http://schemas.microsoft.com/office/drawing/2014/main" id="{CC4D4220-B976-4E77-A5F9-1E632BEDCA9B}"/>
              </a:ext>
            </a:extLst>
          </p:cNvPr>
          <p:cNvSpPr>
            <a:spLocks noGrp="1"/>
          </p:cNvSpPr>
          <p:nvPr>
            <p:ph type="body" sz="quarter" idx="11"/>
          </p:nvPr>
        </p:nvSpPr>
        <p:spPr/>
        <p:txBody>
          <a:bodyPr/>
          <a:lstStyle/>
          <a:p>
            <a:pPr marL="398461" indent="-342900">
              <a:buFont typeface="Arial" panose="020B0604020202020204" pitchFamily="34" charset="0"/>
              <a:buChar char="•"/>
            </a:pPr>
            <a:r>
              <a:rPr lang="en-US" sz="2000" dirty="0"/>
              <a:t>Data distributed on a cluster with multiple machines</a:t>
            </a:r>
          </a:p>
          <a:p>
            <a:pPr marL="398461" indent="-342900">
              <a:buFont typeface="Arial" panose="020B0604020202020204" pitchFamily="34" charset="0"/>
              <a:buChar char="•"/>
            </a:pPr>
            <a:r>
              <a:rPr lang="en-US" sz="2000" dirty="0"/>
              <a:t>Semi-structured or unstructured data</a:t>
            </a:r>
          </a:p>
          <a:p>
            <a:pPr marL="398461" indent="-342900">
              <a:buFont typeface="Arial" panose="020B0604020202020204" pitchFamily="34" charset="0"/>
              <a:buChar char="•"/>
            </a:pPr>
            <a:r>
              <a:rPr lang="en-US" sz="2000" dirty="0"/>
              <a:t>No random access to data</a:t>
            </a:r>
          </a:p>
          <a:p>
            <a:pPr marL="398461" indent="-342900">
              <a:buFont typeface="Arial" panose="020B0604020202020204" pitchFamily="34" charset="0"/>
              <a:buChar char="•"/>
            </a:pPr>
            <a:r>
              <a:rPr lang="en-US" sz="2000" dirty="0"/>
              <a:t>Data replicated, propagation of updates take time</a:t>
            </a:r>
          </a:p>
          <a:p>
            <a:pPr marL="398461" indent="-342900">
              <a:buFont typeface="Arial" panose="020B0604020202020204" pitchFamily="34" charset="0"/>
              <a:buChar char="•"/>
            </a:pPr>
            <a:r>
              <a:rPr lang="en-US" sz="2000" dirty="0"/>
              <a:t>Different sources may have different unknown formats</a:t>
            </a:r>
          </a:p>
        </p:txBody>
      </p:sp>
      <p:sp>
        <p:nvSpPr>
          <p:cNvPr id="4" name="Text Placeholder 3">
            <a:extLst>
              <a:ext uri="{FF2B5EF4-FFF2-40B4-BE49-F238E27FC236}">
                <a16:creationId xmlns:a16="http://schemas.microsoft.com/office/drawing/2014/main" id="{81B147F5-C10D-4FB7-A8D5-E1BBA20887AE}"/>
              </a:ext>
            </a:extLst>
          </p:cNvPr>
          <p:cNvSpPr>
            <a:spLocks noGrp="1"/>
          </p:cNvSpPr>
          <p:nvPr>
            <p:ph type="body" sz="quarter" idx="10"/>
          </p:nvPr>
        </p:nvSpPr>
        <p:spPr/>
        <p:txBody>
          <a:bodyPr/>
          <a:lstStyle/>
          <a:p>
            <a:r>
              <a:rPr lang="en-US" dirty="0"/>
              <a:t>For Analytical Processing</a:t>
            </a:r>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37</a:t>
            </a:fld>
            <a:endParaRPr lang="en-US"/>
          </a:p>
        </p:txBody>
      </p:sp>
    </p:spTree>
    <p:extLst>
      <p:ext uri="{BB962C8B-B14F-4D97-AF65-F5344CB8AC3E}">
        <p14:creationId xmlns:p14="http://schemas.microsoft.com/office/powerpoint/2010/main" val="28371138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29155-CCBB-4CD0-AB5A-823FCF172544}"/>
              </a:ext>
            </a:extLst>
          </p:cNvPr>
          <p:cNvSpPr>
            <a:spLocks noGrp="1"/>
          </p:cNvSpPr>
          <p:nvPr>
            <p:ph type="title"/>
          </p:nvPr>
        </p:nvSpPr>
        <p:spPr/>
        <p:txBody>
          <a:bodyPr/>
          <a:lstStyle/>
          <a:p>
            <a:r>
              <a:rPr lang="en-US" dirty="0"/>
              <a:t>3 Vs Of Big Data</a:t>
            </a:r>
          </a:p>
        </p:txBody>
      </p:sp>
      <p:sp>
        <p:nvSpPr>
          <p:cNvPr id="3" name="Text Placeholder 2">
            <a:extLst>
              <a:ext uri="{FF2B5EF4-FFF2-40B4-BE49-F238E27FC236}">
                <a16:creationId xmlns:a16="http://schemas.microsoft.com/office/drawing/2014/main" id="{05190FA9-5946-49DE-94AD-71B514F0BCC2}"/>
              </a:ext>
            </a:extLst>
          </p:cNvPr>
          <p:cNvSpPr>
            <a:spLocks noGrp="1"/>
          </p:cNvSpPr>
          <p:nvPr>
            <p:ph type="body" sz="quarter" idx="11"/>
          </p:nvPr>
        </p:nvSpPr>
        <p:spPr/>
        <p:txBody>
          <a:bodyPr/>
          <a:lstStyle/>
          <a:p>
            <a:pPr marL="342900" indent="-342900">
              <a:buFont typeface="Arial" panose="020B0604020202020204" pitchFamily="34" charset="0"/>
              <a:buChar char="•"/>
            </a:pPr>
            <a:r>
              <a:rPr lang="en-US" sz="2000" dirty="0">
                <a:solidFill>
                  <a:schemeClr val="accent1"/>
                </a:solidFill>
              </a:rPr>
              <a:t>Volume</a:t>
            </a:r>
            <a:r>
              <a:rPr lang="en-US" sz="2000" dirty="0"/>
              <a:t>: Amount of data</a:t>
            </a:r>
          </a:p>
          <a:p>
            <a:pPr marL="857238" lvl="2" indent="-342900"/>
            <a:r>
              <a:rPr lang="en-US" sz="1800" dirty="0"/>
              <a:t>Scales to petabytes</a:t>
            </a:r>
          </a:p>
          <a:p>
            <a:pPr marL="342900" indent="-342900">
              <a:buFont typeface="Arial" panose="020B0604020202020204" pitchFamily="34" charset="0"/>
              <a:buChar char="•"/>
            </a:pPr>
            <a:r>
              <a:rPr lang="en-US" sz="2000" dirty="0">
                <a:solidFill>
                  <a:schemeClr val="accent1"/>
                </a:solidFill>
              </a:rPr>
              <a:t>Variety</a:t>
            </a:r>
            <a:r>
              <a:rPr lang="en-US" sz="2000" dirty="0"/>
              <a:t>: Number and type of sources</a:t>
            </a:r>
          </a:p>
          <a:p>
            <a:pPr marL="857238" lvl="2" indent="-342900"/>
            <a:r>
              <a:rPr lang="en-US" sz="1800" dirty="0"/>
              <a:t>Support federated data sources</a:t>
            </a:r>
          </a:p>
          <a:p>
            <a:pPr marL="857238" lvl="2" indent="-342900"/>
            <a:r>
              <a:rPr lang="en-US" sz="1800" dirty="0"/>
              <a:t>Cloud storage</a:t>
            </a:r>
          </a:p>
          <a:p>
            <a:pPr marL="857238" lvl="2" indent="-342900"/>
            <a:r>
              <a:rPr lang="en-US" sz="1800" dirty="0" err="1"/>
              <a:t>BigTable</a:t>
            </a:r>
            <a:endParaRPr lang="en-US" sz="1800" dirty="0"/>
          </a:p>
          <a:p>
            <a:pPr marL="857238" lvl="2" indent="-342900"/>
            <a:r>
              <a:rPr lang="en-US" sz="1800" dirty="0"/>
              <a:t>Google Drive spreadsheets</a:t>
            </a:r>
          </a:p>
          <a:p>
            <a:pPr marL="342900" indent="-342900">
              <a:buFont typeface="Arial" panose="020B0604020202020204" pitchFamily="34" charset="0"/>
              <a:buChar char="•"/>
            </a:pPr>
            <a:r>
              <a:rPr lang="en-US" sz="2000" dirty="0">
                <a:solidFill>
                  <a:schemeClr val="accent1"/>
                </a:solidFill>
              </a:rPr>
              <a:t>Velocity</a:t>
            </a:r>
            <a:r>
              <a:rPr lang="en-US" sz="2000" dirty="0"/>
              <a:t>: Batch and streaming</a:t>
            </a:r>
          </a:p>
          <a:p>
            <a:pPr marL="857238" lvl="2" indent="-342900"/>
            <a:r>
              <a:rPr lang="en-US" sz="1800" dirty="0"/>
              <a:t>Streaming ingestion</a:t>
            </a:r>
          </a:p>
          <a:p>
            <a:pPr marL="857238" lvl="2" indent="-342900"/>
            <a:r>
              <a:rPr lang="en-US" sz="1800" dirty="0"/>
              <a:t>Real-time queries</a:t>
            </a:r>
          </a:p>
        </p:txBody>
      </p:sp>
      <p:sp>
        <p:nvSpPr>
          <p:cNvPr id="4" name="Text Placeholder 3">
            <a:extLst>
              <a:ext uri="{FF2B5EF4-FFF2-40B4-BE49-F238E27FC236}">
                <a16:creationId xmlns:a16="http://schemas.microsoft.com/office/drawing/2014/main" id="{81A8716E-CE9D-40E6-AA12-D38E10653D99}"/>
              </a:ext>
            </a:extLst>
          </p:cNvPr>
          <p:cNvSpPr>
            <a:spLocks noGrp="1"/>
          </p:cNvSpPr>
          <p:nvPr>
            <p:ph type="body" sz="quarter" idx="10"/>
          </p:nvPr>
        </p:nvSpPr>
        <p:spPr/>
        <p:txBody>
          <a:bodyPr anchor="ctr"/>
          <a:lstStyle/>
          <a:p>
            <a:r>
              <a:rPr lang="en-US" dirty="0">
                <a:solidFill>
                  <a:schemeClr val="accent1"/>
                </a:solidFill>
              </a:rPr>
              <a:t>Support for 3 V</a:t>
            </a:r>
          </a:p>
        </p:txBody>
      </p:sp>
      <p:sp>
        <p:nvSpPr>
          <p:cNvPr id="5" name="Slide Number Placeholder 4">
            <a:extLst>
              <a:ext uri="{FF2B5EF4-FFF2-40B4-BE49-F238E27FC236}">
                <a16:creationId xmlns:a16="http://schemas.microsoft.com/office/drawing/2014/main" id="{D5E19FAC-1771-41F6-83B2-107EDC8A6A5E}"/>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38</a:t>
            </a:fld>
            <a:endParaRPr lang="en-US"/>
          </a:p>
        </p:txBody>
      </p:sp>
    </p:spTree>
    <p:extLst>
      <p:ext uri="{BB962C8B-B14F-4D97-AF65-F5344CB8AC3E}">
        <p14:creationId xmlns:p14="http://schemas.microsoft.com/office/powerpoint/2010/main" val="19299253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5730AAF-C528-1B3B-2452-FB3E316355BA}"/>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39</a:t>
            </a:fld>
            <a:endParaRPr lang="en-US"/>
          </a:p>
        </p:txBody>
      </p:sp>
      <p:pic>
        <p:nvPicPr>
          <p:cNvPr id="1026" name="Picture 2">
            <a:extLst>
              <a:ext uri="{FF2B5EF4-FFF2-40B4-BE49-F238E27FC236}">
                <a16:creationId xmlns:a16="http://schemas.microsoft.com/office/drawing/2014/main" id="{15A5FD49-525B-BFB7-ED1B-464EE2E002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621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FDDAE-FDF9-69D6-183C-5C62D9F809A8}"/>
            </a:ext>
          </a:extLst>
        </p:cNvPr>
        <p:cNvGrpSpPr/>
        <p:nvPr/>
      </p:nvGrpSpPr>
      <p:grpSpPr>
        <a:xfrm>
          <a:off x="0" y="0"/>
          <a:ext cx="0" cy="0"/>
          <a:chOff x="0" y="0"/>
          <a:chExt cx="0" cy="0"/>
        </a:xfrm>
      </p:grpSpPr>
      <p:pic>
        <p:nvPicPr>
          <p:cNvPr id="5" name="Picture Placeholder 4" descr="A picture containing woman, animal&#10;&#10;Description automatically generated">
            <a:extLst>
              <a:ext uri="{FF2B5EF4-FFF2-40B4-BE49-F238E27FC236}">
                <a16:creationId xmlns:a16="http://schemas.microsoft.com/office/drawing/2014/main" id="{FA546BBE-E332-55C5-5D03-915921F667C7}"/>
              </a:ext>
            </a:extLst>
          </p:cNvPr>
          <p:cNvPicPr>
            <a:picLocks noGrp="1" noChangeAspect="1"/>
          </p:cNvPicPr>
          <p:nvPr>
            <p:ph type="pic" sz="quarter" idx="18"/>
          </p:nvPr>
        </p:nvPicPr>
        <p:blipFill>
          <a:blip r:embed="rId2"/>
          <a:srcRect t="39" b="39"/>
          <a:stretch>
            <a:fillRect/>
          </a:stretch>
        </p:blipFill>
        <p:spPr>
          <a:xfrm>
            <a:off x="0" y="0"/>
            <a:ext cx="12192000" cy="6858000"/>
          </a:xfrm>
        </p:spPr>
      </p:pic>
      <p:sp>
        <p:nvSpPr>
          <p:cNvPr id="7" name="Text Placeholder 8">
            <a:extLst>
              <a:ext uri="{FF2B5EF4-FFF2-40B4-BE49-F238E27FC236}">
                <a16:creationId xmlns:a16="http://schemas.microsoft.com/office/drawing/2014/main" id="{4217B4D1-09DD-3384-3961-972FD632A4CB}"/>
              </a:ext>
            </a:extLst>
          </p:cNvPr>
          <p:cNvSpPr txBox="1">
            <a:spLocks/>
          </p:cNvSpPr>
          <p:nvPr/>
        </p:nvSpPr>
        <p:spPr>
          <a:xfrm>
            <a:off x="3496339" y="3104865"/>
            <a:ext cx="7361132" cy="1529506"/>
          </a:xfrm>
          <a:prstGeom prst="rect">
            <a:avLst/>
          </a:prstGeom>
        </p:spPr>
        <p:txBody>
          <a:bodyPr/>
          <a:lst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b="1" i="0" dirty="0">
                <a:solidFill>
                  <a:schemeClr val="bg1"/>
                </a:solidFill>
                <a:effectLst/>
                <a:latin typeface="Lato" panose="020F0502020204030203" pitchFamily="34" charset="0"/>
              </a:rPr>
              <a:t>Introduction to  Data Engineering</a:t>
            </a:r>
            <a:endParaRPr lang="en-US" dirty="0">
              <a:solidFill>
                <a:schemeClr val="bg1"/>
              </a:solidFill>
            </a:endParaRPr>
          </a:p>
        </p:txBody>
      </p:sp>
    </p:spTree>
    <p:extLst>
      <p:ext uri="{BB962C8B-B14F-4D97-AF65-F5344CB8AC3E}">
        <p14:creationId xmlns:p14="http://schemas.microsoft.com/office/powerpoint/2010/main" val="19791554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4469D2-B415-3D22-948A-D4AB9E6C98ED}"/>
              </a:ext>
            </a:extLst>
          </p:cNvPr>
          <p:cNvSpPr>
            <a:spLocks noGrp="1"/>
          </p:cNvSpPr>
          <p:nvPr>
            <p:ph type="body" sz="quarter" idx="11"/>
          </p:nvPr>
        </p:nvSpPr>
        <p:spPr/>
        <p:txBody>
          <a:bodyPr/>
          <a:lstStyle/>
          <a:p>
            <a:pPr marL="342900" indent="-342900" defTabSz="914377">
              <a:spcAft>
                <a:spcPts val="1200"/>
              </a:spcAft>
              <a:buFont typeface="Arial" panose="020B0604020202020204" pitchFamily="34" charset="0"/>
              <a:buChar char="•"/>
            </a:pPr>
            <a:r>
              <a:rPr lang="en-US" sz="1800" dirty="0"/>
              <a:t>Explain what is Data Engineer?</a:t>
            </a:r>
          </a:p>
          <a:p>
            <a:pPr marL="342900" indent="-342900" defTabSz="914377">
              <a:spcAft>
                <a:spcPts val="1200"/>
              </a:spcAft>
              <a:buFont typeface="Arial" panose="020B0604020202020204" pitchFamily="34" charset="0"/>
              <a:buChar char="•"/>
            </a:pPr>
            <a:r>
              <a:rPr lang="en-US" sz="1800" dirty="0"/>
              <a:t>Describe roles and responsibilities of Data Engineer</a:t>
            </a:r>
          </a:p>
          <a:p>
            <a:pPr marL="342900" indent="-342900" defTabSz="914377">
              <a:spcAft>
                <a:spcPts val="1200"/>
              </a:spcAft>
              <a:buFont typeface="Arial" panose="020B0604020202020204" pitchFamily="34" charset="0"/>
              <a:buChar char="•"/>
            </a:pPr>
            <a:r>
              <a:rPr lang="en-US" sz="1800" dirty="0"/>
              <a:t>Explain Data Lakes and Data Warehouses</a:t>
            </a:r>
          </a:p>
          <a:p>
            <a:pPr marL="342900" indent="-342900" defTabSz="914377">
              <a:spcAft>
                <a:spcPts val="1200"/>
              </a:spcAft>
              <a:buFont typeface="Arial" panose="020B0604020202020204" pitchFamily="34" charset="0"/>
              <a:buChar char="•"/>
            </a:pPr>
            <a:r>
              <a:rPr lang="en-US" sz="1800" dirty="0"/>
              <a:t>Differentiate between Transactional databases and Data Warehouses</a:t>
            </a:r>
          </a:p>
          <a:p>
            <a:pPr marL="342900" indent="-342900" defTabSz="914377">
              <a:spcAft>
                <a:spcPts val="1200"/>
              </a:spcAft>
              <a:buFont typeface="Arial" panose="020B0604020202020204" pitchFamily="34" charset="0"/>
              <a:buChar char="•"/>
            </a:pPr>
            <a:r>
              <a:rPr lang="en-US" sz="1800" dirty="0"/>
              <a:t>Explain Data Lifecycle</a:t>
            </a:r>
          </a:p>
          <a:p>
            <a:pPr marL="342900" indent="-342900" defTabSz="914377">
              <a:spcAft>
                <a:spcPts val="1200"/>
              </a:spcAft>
              <a:buFont typeface="Arial" panose="020B0604020202020204" pitchFamily="34" charset="0"/>
              <a:buChar char="•"/>
            </a:pPr>
            <a:endParaRPr lang="en-US" sz="1800" dirty="0"/>
          </a:p>
        </p:txBody>
      </p:sp>
    </p:spTree>
    <p:extLst>
      <p:ext uri="{BB962C8B-B14F-4D97-AF65-F5344CB8AC3E}">
        <p14:creationId xmlns:p14="http://schemas.microsoft.com/office/powerpoint/2010/main" val="31085486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A0881-E011-46A4-9648-1B832F4ED7F2}"/>
              </a:ext>
            </a:extLst>
          </p:cNvPr>
          <p:cNvSpPr>
            <a:spLocks noGrp="1"/>
          </p:cNvSpPr>
          <p:nvPr>
            <p:ph type="ctrTitle"/>
          </p:nvPr>
        </p:nvSpPr>
        <p:spPr/>
        <p:txBody>
          <a:bodyPr/>
          <a:lstStyle/>
          <a:p>
            <a:r>
              <a:rPr lang="en-US" altLang="ko-KR" dirty="0"/>
              <a:t>Thank You</a:t>
            </a:r>
            <a:endParaRPr lang="ko-KR" altLang="en-US" dirty="0"/>
          </a:p>
        </p:txBody>
      </p:sp>
    </p:spTree>
    <p:extLst>
      <p:ext uri="{BB962C8B-B14F-4D97-AF65-F5344CB8AC3E}">
        <p14:creationId xmlns:p14="http://schemas.microsoft.com/office/powerpoint/2010/main" val="3840398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p:txBody>
          <a:bodyPr/>
          <a:lstStyle/>
          <a:p>
            <a:r>
              <a:rPr lang="en-US" dirty="0"/>
              <a:t>What is Data Engineering?</a:t>
            </a:r>
          </a:p>
        </p:txBody>
      </p:sp>
      <p:sp>
        <p:nvSpPr>
          <p:cNvPr id="3" name="Text Placeholder 2">
            <a:extLst>
              <a:ext uri="{FF2B5EF4-FFF2-40B4-BE49-F238E27FC236}">
                <a16:creationId xmlns:a16="http://schemas.microsoft.com/office/drawing/2014/main" id="{A4780938-2471-46AB-A583-DDD39104C7A6}"/>
              </a:ext>
            </a:extLst>
          </p:cNvPr>
          <p:cNvSpPr>
            <a:spLocks noGrp="1"/>
          </p:cNvSpPr>
          <p:nvPr>
            <p:ph type="body" sz="quarter" idx="11"/>
          </p:nvPr>
        </p:nvSpPr>
        <p:spPr>
          <a:xfrm>
            <a:off x="373063" y="1791475"/>
            <a:ext cx="11437937" cy="3864257"/>
          </a:xfrm>
        </p:spPr>
        <p:txBody>
          <a:bodyPr/>
          <a:lstStyle/>
          <a:p>
            <a:pPr marL="342900" indent="-342900">
              <a:buFont typeface="Arial" panose="020B0604020202020204" pitchFamily="34" charset="0"/>
              <a:buChar char="•"/>
            </a:pPr>
            <a:r>
              <a:rPr lang="en-US" sz="1800" dirty="0"/>
              <a:t>A Professional Data Engineer enables data-driven decision making by </a:t>
            </a:r>
            <a:r>
              <a:rPr lang="en-US" sz="1800" dirty="0">
                <a:solidFill>
                  <a:srgbClr val="A100FF"/>
                </a:solidFill>
              </a:rPr>
              <a:t>collecting</a:t>
            </a:r>
            <a:r>
              <a:rPr lang="en-US" sz="1800" dirty="0"/>
              <a:t>, </a:t>
            </a:r>
            <a:r>
              <a:rPr lang="en-US" sz="1800" dirty="0">
                <a:solidFill>
                  <a:srgbClr val="A100FF"/>
                </a:solidFill>
              </a:rPr>
              <a:t>transforming</a:t>
            </a:r>
            <a:r>
              <a:rPr lang="en-US" sz="1800" dirty="0"/>
              <a:t>, and </a:t>
            </a:r>
            <a:r>
              <a:rPr lang="en-US" sz="1800" dirty="0">
                <a:solidFill>
                  <a:srgbClr val="A100FF"/>
                </a:solidFill>
              </a:rPr>
              <a:t>publishing data</a:t>
            </a:r>
          </a:p>
          <a:p>
            <a:pPr marL="342900" indent="-342900">
              <a:buFont typeface="Arial" panose="020B0604020202020204" pitchFamily="34" charset="0"/>
              <a:buChar char="•"/>
            </a:pPr>
            <a:r>
              <a:rPr lang="en-US" sz="1800" dirty="0"/>
              <a:t>A Data Engineer should be able to design, build, operationalize, secure, and monitor data processing systems with a particular emphasis on security and compliance; scalability and efficiency; reliability and fidelity; and flexibility and portability</a:t>
            </a:r>
          </a:p>
          <a:p>
            <a:pPr marL="342900" indent="-342900">
              <a:buFont typeface="Arial" panose="020B0604020202020204" pitchFamily="34" charset="0"/>
              <a:buChar char="•"/>
            </a:pPr>
            <a:r>
              <a:rPr lang="en-US" sz="1800" dirty="0"/>
              <a:t>A Data Engineer should also be able to leverage, deploy, and continuously train pre-existing </a:t>
            </a:r>
            <a:r>
              <a:rPr lang="en-US" sz="1800" dirty="0">
                <a:solidFill>
                  <a:srgbClr val="A100FF"/>
                </a:solidFill>
              </a:rPr>
              <a:t>machine learning </a:t>
            </a:r>
            <a:r>
              <a:rPr lang="en-US" sz="1800" dirty="0"/>
              <a:t>models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In Simple words : Focuses directly on the transportation, transformation, and storage of data.</a:t>
            </a:r>
          </a:p>
          <a:p>
            <a:pPr marL="342900" indent="-342900">
              <a:buFont typeface="Arial" panose="020B0604020202020204" pitchFamily="34" charset="0"/>
              <a:buChar char="•"/>
            </a:pPr>
            <a:endParaRPr lang="en-US" sz="1800" dirty="0"/>
          </a:p>
        </p:txBody>
      </p:sp>
      <p:sp>
        <p:nvSpPr>
          <p:cNvPr id="4" name="Text Placeholder 3">
            <a:extLst>
              <a:ext uri="{FF2B5EF4-FFF2-40B4-BE49-F238E27FC236}">
                <a16:creationId xmlns:a16="http://schemas.microsoft.com/office/drawing/2014/main" id="{81B147F5-C10D-4FB7-A8D5-E1BBA20887AE}"/>
              </a:ext>
            </a:extLst>
          </p:cNvPr>
          <p:cNvSpPr>
            <a:spLocks noGrp="1"/>
          </p:cNvSpPr>
          <p:nvPr>
            <p:ph type="body" sz="quarter" idx="10"/>
          </p:nvPr>
        </p:nvSpPr>
        <p:spPr/>
        <p:txBody>
          <a:bodyPr/>
          <a:lstStyle/>
          <a:p>
            <a:r>
              <a:rPr lang="en-US" dirty="0"/>
              <a:t>Definition By Google:</a:t>
            </a:r>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5</a:t>
            </a:fld>
            <a:endParaRPr lang="en-US"/>
          </a:p>
        </p:txBody>
      </p:sp>
    </p:spTree>
    <p:extLst>
      <p:ext uri="{BB962C8B-B14F-4D97-AF65-F5344CB8AC3E}">
        <p14:creationId xmlns:p14="http://schemas.microsoft.com/office/powerpoint/2010/main" val="3296580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0BC13-69E7-43FD-B599-8E6199B53CB8}"/>
              </a:ext>
            </a:extLst>
          </p:cNvPr>
          <p:cNvSpPr>
            <a:spLocks noGrp="1"/>
          </p:cNvSpPr>
          <p:nvPr>
            <p:ph type="title"/>
          </p:nvPr>
        </p:nvSpPr>
        <p:spPr/>
        <p:txBody>
          <a:bodyPr/>
          <a:lstStyle/>
          <a:p>
            <a:r>
              <a:rPr lang="en-US" dirty="0"/>
              <a:t>Role of a data engineer</a:t>
            </a:r>
          </a:p>
        </p:txBody>
      </p:sp>
      <p:sp>
        <p:nvSpPr>
          <p:cNvPr id="3" name="Text Placeholder 2">
            <a:extLst>
              <a:ext uri="{FF2B5EF4-FFF2-40B4-BE49-F238E27FC236}">
                <a16:creationId xmlns:a16="http://schemas.microsoft.com/office/drawing/2014/main" id="{071DFDE2-81DF-4558-AEDE-183AA4FE655F}"/>
              </a:ext>
            </a:extLst>
          </p:cNvPr>
          <p:cNvSpPr>
            <a:spLocks noGrp="1"/>
          </p:cNvSpPr>
          <p:nvPr>
            <p:ph type="body" sz="quarter" idx="11"/>
          </p:nvPr>
        </p:nvSpPr>
        <p:spPr>
          <a:xfrm>
            <a:off x="373063" y="1436914"/>
            <a:ext cx="11437937" cy="4984100"/>
          </a:xfrm>
        </p:spPr>
        <p:txBody>
          <a:bodyPr/>
          <a:lstStyle/>
          <a:p>
            <a:r>
              <a:rPr lang="en-US" sz="1800" dirty="0">
                <a:effectLst/>
                <a:ea typeface="Microsoft Sans Serif" panose="020B0604020202020204" pitchFamily="34" charset="0"/>
              </a:rPr>
              <a:t>A</a:t>
            </a:r>
            <a:r>
              <a:rPr lang="en-US" sz="1800" spc="125" dirty="0">
                <a:effectLst/>
                <a:ea typeface="Microsoft Sans Serif" panose="020B0604020202020204" pitchFamily="34" charset="0"/>
              </a:rPr>
              <a:t> </a:t>
            </a:r>
            <a:r>
              <a:rPr lang="en-US" sz="1800" dirty="0">
                <a:effectLst/>
                <a:ea typeface="Microsoft Sans Serif" panose="020B0604020202020204" pitchFamily="34" charset="0"/>
              </a:rPr>
              <a:t>data</a:t>
            </a:r>
            <a:r>
              <a:rPr lang="en-US" sz="1800" spc="85" dirty="0">
                <a:effectLst/>
                <a:ea typeface="Microsoft Sans Serif" panose="020B0604020202020204" pitchFamily="34" charset="0"/>
              </a:rPr>
              <a:t> </a:t>
            </a:r>
            <a:r>
              <a:rPr lang="en-US" sz="1800" dirty="0">
                <a:effectLst/>
                <a:ea typeface="Microsoft Sans Serif" panose="020B0604020202020204" pitchFamily="34" charset="0"/>
              </a:rPr>
              <a:t>engineer</a:t>
            </a:r>
            <a:r>
              <a:rPr lang="en-US" sz="1800" spc="165" dirty="0">
                <a:effectLst/>
                <a:ea typeface="Microsoft Sans Serif" panose="020B0604020202020204" pitchFamily="34" charset="0"/>
              </a:rPr>
              <a:t> </a:t>
            </a:r>
            <a:r>
              <a:rPr lang="en-US" sz="1800" dirty="0">
                <a:effectLst/>
                <a:ea typeface="Microsoft Sans Serif" panose="020B0604020202020204" pitchFamily="34" charset="0"/>
              </a:rPr>
              <a:t>builds</a:t>
            </a:r>
            <a:r>
              <a:rPr lang="en-US" sz="1800" spc="100" dirty="0">
                <a:effectLst/>
                <a:ea typeface="Microsoft Sans Serif" panose="020B0604020202020204" pitchFamily="34" charset="0"/>
              </a:rPr>
              <a:t> </a:t>
            </a:r>
            <a:r>
              <a:rPr lang="en-US" sz="1800" dirty="0">
                <a:effectLst/>
                <a:ea typeface="Microsoft Sans Serif" panose="020B0604020202020204" pitchFamily="34" charset="0"/>
              </a:rPr>
              <a:t>data</a:t>
            </a:r>
            <a:r>
              <a:rPr lang="en-US" sz="1800" spc="100" dirty="0">
                <a:effectLst/>
                <a:ea typeface="Microsoft Sans Serif" panose="020B0604020202020204" pitchFamily="34" charset="0"/>
              </a:rPr>
              <a:t> </a:t>
            </a:r>
            <a:r>
              <a:rPr lang="en-US" sz="1800" dirty="0">
                <a:effectLst/>
                <a:ea typeface="Microsoft Sans Serif" panose="020B0604020202020204" pitchFamily="34" charset="0"/>
              </a:rPr>
              <a:t>pipelines</a:t>
            </a:r>
            <a:r>
              <a:rPr lang="en-US" sz="1800" spc="5" dirty="0">
                <a:effectLst/>
                <a:ea typeface="Microsoft Sans Serif" panose="020B0604020202020204" pitchFamily="34" charset="0"/>
              </a:rPr>
              <a:t> </a:t>
            </a:r>
            <a:r>
              <a:rPr lang="en-US" sz="1800" dirty="0">
                <a:effectLst/>
                <a:ea typeface="Microsoft Sans Serif" panose="020B0604020202020204" pitchFamily="34" charset="0"/>
              </a:rPr>
              <a:t>to</a:t>
            </a:r>
            <a:r>
              <a:rPr lang="en-US" sz="1800" spc="125" dirty="0">
                <a:effectLst/>
                <a:ea typeface="Microsoft Sans Serif" panose="020B0604020202020204" pitchFamily="34" charset="0"/>
              </a:rPr>
              <a:t> </a:t>
            </a:r>
            <a:r>
              <a:rPr lang="en-US" sz="1800" dirty="0">
                <a:effectLst/>
                <a:ea typeface="Microsoft Sans Serif" panose="020B0604020202020204" pitchFamily="34" charset="0"/>
              </a:rPr>
              <a:t>enable</a:t>
            </a:r>
            <a:r>
              <a:rPr lang="en-US" sz="1800" spc="5" dirty="0">
                <a:effectLst/>
                <a:ea typeface="Microsoft Sans Serif" panose="020B0604020202020204" pitchFamily="34" charset="0"/>
              </a:rPr>
              <a:t> </a:t>
            </a:r>
            <a:r>
              <a:rPr lang="en-US" sz="1800" dirty="0">
                <a:effectLst/>
                <a:ea typeface="Microsoft Sans Serif" panose="020B0604020202020204" pitchFamily="34" charset="0"/>
              </a:rPr>
              <a:t>data-driven</a:t>
            </a:r>
            <a:r>
              <a:rPr lang="en-US" sz="1800" spc="-185" dirty="0">
                <a:effectLst/>
                <a:ea typeface="Microsoft Sans Serif" panose="020B0604020202020204" pitchFamily="34" charset="0"/>
              </a:rPr>
              <a:t> </a:t>
            </a:r>
            <a:r>
              <a:rPr lang="en-US" sz="1800" dirty="0">
                <a:effectLst/>
                <a:ea typeface="Microsoft Sans Serif" panose="020B0604020202020204" pitchFamily="34" charset="0"/>
              </a:rPr>
              <a:t>decisions</a:t>
            </a:r>
          </a:p>
          <a:p>
            <a:endParaRPr lang="en-US" dirty="0"/>
          </a:p>
        </p:txBody>
      </p:sp>
      <p:sp>
        <p:nvSpPr>
          <p:cNvPr id="5" name="Slide Number Placeholder 4">
            <a:extLst>
              <a:ext uri="{FF2B5EF4-FFF2-40B4-BE49-F238E27FC236}">
                <a16:creationId xmlns:a16="http://schemas.microsoft.com/office/drawing/2014/main" id="{F72FC241-2E48-40FC-A97B-7BDC07FECC43}"/>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6</a:t>
            </a:fld>
            <a:endParaRPr lang="en-US"/>
          </a:p>
        </p:txBody>
      </p:sp>
      <p:sp>
        <p:nvSpPr>
          <p:cNvPr id="26" name="Rectangle 25">
            <a:extLst>
              <a:ext uri="{FF2B5EF4-FFF2-40B4-BE49-F238E27FC236}">
                <a16:creationId xmlns:a16="http://schemas.microsoft.com/office/drawing/2014/main" id="{0E0C817F-754E-437C-8FE2-B14F1D134F48}"/>
              </a:ext>
            </a:extLst>
          </p:cNvPr>
          <p:cNvSpPr/>
          <p:nvPr/>
        </p:nvSpPr>
        <p:spPr>
          <a:xfrm>
            <a:off x="1270660" y="2493819"/>
            <a:ext cx="2410691" cy="1199408"/>
          </a:xfrm>
          <a:prstGeom prst="rect">
            <a:avLst/>
          </a:prstGeom>
          <a:solidFill>
            <a:srgbClr val="BE82F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solidFill>
                  <a:schemeClr val="bg1"/>
                </a:solidFill>
              </a:rPr>
              <a:t>Get the data where it can be useful</a:t>
            </a:r>
          </a:p>
        </p:txBody>
      </p:sp>
      <p:sp>
        <p:nvSpPr>
          <p:cNvPr id="33" name="Rectangle 32">
            <a:extLst>
              <a:ext uri="{FF2B5EF4-FFF2-40B4-BE49-F238E27FC236}">
                <a16:creationId xmlns:a16="http://schemas.microsoft.com/office/drawing/2014/main" id="{9B73C4BD-20FB-4442-957C-BE2C20BA6258}"/>
              </a:ext>
            </a:extLst>
          </p:cNvPr>
          <p:cNvSpPr/>
          <p:nvPr/>
        </p:nvSpPr>
        <p:spPr>
          <a:xfrm>
            <a:off x="4130139" y="2493819"/>
            <a:ext cx="2410691" cy="1199408"/>
          </a:xfrm>
          <a:prstGeom prst="rect">
            <a:avLst/>
          </a:prstGeom>
          <a:solidFill>
            <a:srgbClr val="BE82F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solidFill>
                  <a:schemeClr val="bg1"/>
                </a:solidFill>
              </a:rPr>
              <a:t>Get the data into a usable condition</a:t>
            </a:r>
          </a:p>
        </p:txBody>
      </p:sp>
      <p:sp>
        <p:nvSpPr>
          <p:cNvPr id="34" name="Rectangle 33">
            <a:extLst>
              <a:ext uri="{FF2B5EF4-FFF2-40B4-BE49-F238E27FC236}">
                <a16:creationId xmlns:a16="http://schemas.microsoft.com/office/drawing/2014/main" id="{E5BE0D5A-7958-4102-812E-5813F6049854}"/>
              </a:ext>
            </a:extLst>
          </p:cNvPr>
          <p:cNvSpPr/>
          <p:nvPr/>
        </p:nvSpPr>
        <p:spPr>
          <a:xfrm>
            <a:off x="6989618" y="2493819"/>
            <a:ext cx="2410691" cy="1199408"/>
          </a:xfrm>
          <a:prstGeom prst="rect">
            <a:avLst/>
          </a:prstGeom>
          <a:solidFill>
            <a:srgbClr val="BE82F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solidFill>
                  <a:schemeClr val="bg1"/>
                </a:solidFill>
              </a:rPr>
              <a:t>Add new value to the data</a:t>
            </a:r>
          </a:p>
        </p:txBody>
      </p:sp>
      <p:sp>
        <p:nvSpPr>
          <p:cNvPr id="35" name="Rectangle 34">
            <a:extLst>
              <a:ext uri="{FF2B5EF4-FFF2-40B4-BE49-F238E27FC236}">
                <a16:creationId xmlns:a16="http://schemas.microsoft.com/office/drawing/2014/main" id="{1BDC7D5C-268B-4921-B8C0-45CA6CA6505D}"/>
              </a:ext>
            </a:extLst>
          </p:cNvPr>
          <p:cNvSpPr/>
          <p:nvPr/>
        </p:nvSpPr>
        <p:spPr>
          <a:xfrm>
            <a:off x="2790701" y="3928964"/>
            <a:ext cx="2346862" cy="1189301"/>
          </a:xfrm>
          <a:prstGeom prst="rect">
            <a:avLst/>
          </a:prstGeom>
          <a:solidFill>
            <a:srgbClr val="BE82F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solidFill>
                  <a:schemeClr val="bg1"/>
                </a:solidFill>
              </a:rPr>
              <a:t>Manage the data</a:t>
            </a:r>
          </a:p>
        </p:txBody>
      </p:sp>
      <p:sp>
        <p:nvSpPr>
          <p:cNvPr id="36" name="Rectangle 35">
            <a:extLst>
              <a:ext uri="{FF2B5EF4-FFF2-40B4-BE49-F238E27FC236}">
                <a16:creationId xmlns:a16="http://schemas.microsoft.com/office/drawing/2014/main" id="{40637C93-F3F0-4BFB-A61C-F77461A6DAF4}"/>
              </a:ext>
            </a:extLst>
          </p:cNvPr>
          <p:cNvSpPr/>
          <p:nvPr/>
        </p:nvSpPr>
        <p:spPr>
          <a:xfrm>
            <a:off x="5626924" y="3928964"/>
            <a:ext cx="2346862" cy="1189301"/>
          </a:xfrm>
          <a:prstGeom prst="rect">
            <a:avLst/>
          </a:prstGeom>
          <a:solidFill>
            <a:srgbClr val="BE82FF"/>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solidFill>
                  <a:schemeClr val="bg1"/>
                </a:solidFill>
              </a:rPr>
              <a:t>Productionize data process</a:t>
            </a:r>
          </a:p>
        </p:txBody>
      </p:sp>
    </p:spTree>
    <p:extLst>
      <p:ext uri="{BB962C8B-B14F-4D97-AF65-F5344CB8AC3E}">
        <p14:creationId xmlns:p14="http://schemas.microsoft.com/office/powerpoint/2010/main" val="3633458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p:txBody>
          <a:bodyPr/>
          <a:lstStyle/>
          <a:p>
            <a:r>
              <a:rPr lang="en-US" dirty="0"/>
              <a:t>Role of a data engineer</a:t>
            </a:r>
          </a:p>
        </p:txBody>
      </p:sp>
      <p:sp>
        <p:nvSpPr>
          <p:cNvPr id="3" name="Text Placeholder 2">
            <a:extLst>
              <a:ext uri="{FF2B5EF4-FFF2-40B4-BE49-F238E27FC236}">
                <a16:creationId xmlns:a16="http://schemas.microsoft.com/office/drawing/2014/main" id="{A4780938-2471-46AB-A583-DDD39104C7A6}"/>
              </a:ext>
            </a:extLst>
          </p:cNvPr>
          <p:cNvSpPr>
            <a:spLocks noGrp="1"/>
          </p:cNvSpPr>
          <p:nvPr>
            <p:ph type="body" sz="quarter" idx="11"/>
          </p:nvPr>
        </p:nvSpPr>
        <p:spPr>
          <a:xfrm>
            <a:off x="373063" y="1805048"/>
            <a:ext cx="11437223" cy="4156365"/>
          </a:xfrm>
        </p:spPr>
        <p:txBody>
          <a:bodyPr/>
          <a:lstStyle/>
          <a:p>
            <a:pPr marL="342900" lvl="1" indent="-342900"/>
            <a:r>
              <a:rPr lang="en-US" sz="1800" dirty="0"/>
              <a:t>Work On Data Architectures</a:t>
            </a:r>
          </a:p>
          <a:p>
            <a:pPr marL="342900" lvl="1" indent="-342900"/>
            <a:r>
              <a:rPr lang="en-US" sz="1800" dirty="0"/>
              <a:t>Data acquisition</a:t>
            </a:r>
          </a:p>
          <a:p>
            <a:pPr marL="342900" lvl="1" indent="-342900"/>
            <a:r>
              <a:rPr lang="en-US" sz="1800" dirty="0"/>
              <a:t>Design &amp; Develop data processing systems</a:t>
            </a:r>
          </a:p>
          <a:p>
            <a:pPr marL="342900" lvl="1" indent="-342900"/>
            <a:r>
              <a:rPr lang="en-US" sz="1800" dirty="0"/>
              <a:t>Use tools to Analyze the data</a:t>
            </a:r>
          </a:p>
          <a:p>
            <a:pPr marL="342900" lvl="1" indent="-342900"/>
            <a:r>
              <a:rPr lang="en-US" sz="1800" dirty="0"/>
              <a:t>Conduct research for industry and business operations</a:t>
            </a:r>
          </a:p>
          <a:p>
            <a:pPr marL="342900" lvl="1" indent="-342900"/>
            <a:r>
              <a:rPr lang="en-US" sz="1800" dirty="0"/>
              <a:t>Use large data sets to address business issues</a:t>
            </a:r>
          </a:p>
          <a:p>
            <a:pPr marL="342900" lvl="1" indent="-342900"/>
            <a:r>
              <a:rPr lang="en-US" sz="1800" dirty="0"/>
              <a:t>Find hidden patterns using data</a:t>
            </a:r>
          </a:p>
          <a:p>
            <a:pPr marL="342900" lvl="1" indent="-342900"/>
            <a:r>
              <a:rPr lang="en-US" sz="1800" dirty="0"/>
              <a:t>Visualize/Present the data</a:t>
            </a:r>
          </a:p>
          <a:p>
            <a:pPr marL="342900" lvl="1" indent="-342900"/>
            <a:r>
              <a:rPr lang="en-US" sz="1800" dirty="0"/>
              <a:t>Ensure Security and reliability of data</a:t>
            </a:r>
          </a:p>
        </p:txBody>
      </p:sp>
      <p:sp>
        <p:nvSpPr>
          <p:cNvPr id="4" name="Text Placeholder 3">
            <a:extLst>
              <a:ext uri="{FF2B5EF4-FFF2-40B4-BE49-F238E27FC236}">
                <a16:creationId xmlns:a16="http://schemas.microsoft.com/office/drawing/2014/main" id="{81B147F5-C10D-4FB7-A8D5-E1BBA20887AE}"/>
              </a:ext>
            </a:extLst>
          </p:cNvPr>
          <p:cNvSpPr>
            <a:spLocks noGrp="1"/>
          </p:cNvSpPr>
          <p:nvPr>
            <p:ph type="body" sz="quarter" idx="10"/>
          </p:nvPr>
        </p:nvSpPr>
        <p:spPr/>
        <p:txBody>
          <a:bodyPr/>
          <a:lstStyle/>
          <a:p>
            <a:r>
              <a:rPr lang="en-US" dirty="0"/>
              <a:t>Roles and Responsibilities</a:t>
            </a:r>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7</a:t>
            </a:fld>
            <a:endParaRPr lang="en-US"/>
          </a:p>
        </p:txBody>
      </p:sp>
    </p:spTree>
    <p:extLst>
      <p:ext uri="{BB962C8B-B14F-4D97-AF65-F5344CB8AC3E}">
        <p14:creationId xmlns:p14="http://schemas.microsoft.com/office/powerpoint/2010/main" val="763726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90B7B-6BD3-A884-AA0D-28248C79B315}"/>
            </a:ext>
          </a:extLst>
        </p:cNvPr>
        <p:cNvGrpSpPr/>
        <p:nvPr/>
      </p:nvGrpSpPr>
      <p:grpSpPr>
        <a:xfrm>
          <a:off x="0" y="0"/>
          <a:ext cx="0" cy="0"/>
          <a:chOff x="0" y="0"/>
          <a:chExt cx="0" cy="0"/>
        </a:xfrm>
      </p:grpSpPr>
      <p:pic>
        <p:nvPicPr>
          <p:cNvPr id="5" name="Picture Placeholder 4" descr="A picture containing woman, animal&#10;&#10;Description automatically generated">
            <a:extLst>
              <a:ext uri="{FF2B5EF4-FFF2-40B4-BE49-F238E27FC236}">
                <a16:creationId xmlns:a16="http://schemas.microsoft.com/office/drawing/2014/main" id="{4DF98D94-02A0-4A00-10EC-9DE4AA00664E}"/>
              </a:ext>
            </a:extLst>
          </p:cNvPr>
          <p:cNvPicPr>
            <a:picLocks noGrp="1" noChangeAspect="1"/>
          </p:cNvPicPr>
          <p:nvPr>
            <p:ph type="pic" sz="quarter" idx="18"/>
          </p:nvPr>
        </p:nvPicPr>
        <p:blipFill>
          <a:blip r:embed="rId2"/>
          <a:srcRect t="39" b="39"/>
          <a:stretch>
            <a:fillRect/>
          </a:stretch>
        </p:blipFill>
        <p:spPr>
          <a:xfrm>
            <a:off x="0" y="0"/>
            <a:ext cx="12192000" cy="6858000"/>
          </a:xfrm>
        </p:spPr>
      </p:pic>
      <p:sp>
        <p:nvSpPr>
          <p:cNvPr id="7" name="Text Placeholder 8">
            <a:extLst>
              <a:ext uri="{FF2B5EF4-FFF2-40B4-BE49-F238E27FC236}">
                <a16:creationId xmlns:a16="http://schemas.microsoft.com/office/drawing/2014/main" id="{CD1541FE-83FC-C816-8034-D5CB3B753AC0}"/>
              </a:ext>
            </a:extLst>
          </p:cNvPr>
          <p:cNvSpPr txBox="1">
            <a:spLocks/>
          </p:cNvSpPr>
          <p:nvPr/>
        </p:nvSpPr>
        <p:spPr>
          <a:xfrm>
            <a:off x="3496339" y="3104865"/>
            <a:ext cx="7361132" cy="1529506"/>
          </a:xfrm>
          <a:prstGeom prst="rect">
            <a:avLst/>
          </a:prstGeom>
        </p:spPr>
        <p:txBody>
          <a:bodyPr/>
          <a:lst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b="1" i="0" dirty="0">
                <a:solidFill>
                  <a:schemeClr val="bg1"/>
                </a:solidFill>
                <a:effectLst/>
                <a:latin typeface="Lato" panose="020F0502020204030203" pitchFamily="34" charset="0"/>
              </a:rPr>
              <a:t>Data Engineering Challenges</a:t>
            </a:r>
            <a:endParaRPr lang="en-US" dirty="0">
              <a:solidFill>
                <a:schemeClr val="bg1"/>
              </a:solidFill>
            </a:endParaRPr>
          </a:p>
        </p:txBody>
      </p:sp>
    </p:spTree>
    <p:extLst>
      <p:ext uri="{BB962C8B-B14F-4D97-AF65-F5344CB8AC3E}">
        <p14:creationId xmlns:p14="http://schemas.microsoft.com/office/powerpoint/2010/main" val="3343809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p:txBody>
          <a:bodyPr/>
          <a:lstStyle/>
          <a:p>
            <a:r>
              <a:rPr lang="en-US" dirty="0"/>
              <a:t>Data Engineering Challenges</a:t>
            </a:r>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9</a:t>
            </a:fld>
            <a:endParaRPr lang="en-US"/>
          </a:p>
        </p:txBody>
      </p:sp>
      <p:pic>
        <p:nvPicPr>
          <p:cNvPr id="8" name="image19.png">
            <a:extLst>
              <a:ext uri="{FF2B5EF4-FFF2-40B4-BE49-F238E27FC236}">
                <a16:creationId xmlns:a16="http://schemas.microsoft.com/office/drawing/2014/main" id="{87FF1024-825A-4A5B-8B4E-12725B6C923F}"/>
              </a:ext>
            </a:extLst>
          </p:cNvPr>
          <p:cNvPicPr/>
          <p:nvPr/>
        </p:nvPicPr>
        <p:blipFill>
          <a:blip r:embed="rId3" cstate="print"/>
          <a:stretch>
            <a:fillRect/>
          </a:stretch>
        </p:blipFill>
        <p:spPr>
          <a:xfrm>
            <a:off x="782790" y="1722446"/>
            <a:ext cx="2218690" cy="2218690"/>
          </a:xfrm>
          <a:prstGeom prst="rect">
            <a:avLst/>
          </a:prstGeom>
        </p:spPr>
      </p:pic>
      <p:pic>
        <p:nvPicPr>
          <p:cNvPr id="9" name="image20.png">
            <a:extLst>
              <a:ext uri="{FF2B5EF4-FFF2-40B4-BE49-F238E27FC236}">
                <a16:creationId xmlns:a16="http://schemas.microsoft.com/office/drawing/2014/main" id="{A1D791DD-67DC-4A0C-A1E2-01FC6EFD8987}"/>
              </a:ext>
            </a:extLst>
          </p:cNvPr>
          <p:cNvPicPr/>
          <p:nvPr/>
        </p:nvPicPr>
        <p:blipFill>
          <a:blip r:embed="rId4" cstate="print"/>
          <a:stretch>
            <a:fillRect/>
          </a:stretch>
        </p:blipFill>
        <p:spPr>
          <a:xfrm>
            <a:off x="3677522" y="1893261"/>
            <a:ext cx="2049780" cy="2047875"/>
          </a:xfrm>
          <a:prstGeom prst="rect">
            <a:avLst/>
          </a:prstGeom>
        </p:spPr>
      </p:pic>
      <p:pic>
        <p:nvPicPr>
          <p:cNvPr id="10" name="image21.png">
            <a:extLst>
              <a:ext uri="{FF2B5EF4-FFF2-40B4-BE49-F238E27FC236}">
                <a16:creationId xmlns:a16="http://schemas.microsoft.com/office/drawing/2014/main" id="{17358016-A0BC-4535-A868-1D1D9A4E203D}"/>
              </a:ext>
            </a:extLst>
          </p:cNvPr>
          <p:cNvPicPr/>
          <p:nvPr/>
        </p:nvPicPr>
        <p:blipFill>
          <a:blip r:embed="rId5" cstate="print"/>
          <a:stretch>
            <a:fillRect/>
          </a:stretch>
        </p:blipFill>
        <p:spPr>
          <a:xfrm>
            <a:off x="6701960" y="1893261"/>
            <a:ext cx="1828165" cy="1828800"/>
          </a:xfrm>
          <a:prstGeom prst="rect">
            <a:avLst/>
          </a:prstGeom>
        </p:spPr>
      </p:pic>
      <p:pic>
        <p:nvPicPr>
          <p:cNvPr id="11" name="image22.png">
            <a:extLst>
              <a:ext uri="{FF2B5EF4-FFF2-40B4-BE49-F238E27FC236}">
                <a16:creationId xmlns:a16="http://schemas.microsoft.com/office/drawing/2014/main" id="{88FA32B1-484B-4EE2-862D-C48BBE5C802C}"/>
              </a:ext>
            </a:extLst>
          </p:cNvPr>
          <p:cNvPicPr/>
          <p:nvPr/>
        </p:nvPicPr>
        <p:blipFill>
          <a:blip r:embed="rId6" cstate="print"/>
          <a:stretch>
            <a:fillRect/>
          </a:stretch>
        </p:blipFill>
        <p:spPr>
          <a:xfrm>
            <a:off x="9504783" y="1942155"/>
            <a:ext cx="1828165" cy="1950085"/>
          </a:xfrm>
          <a:prstGeom prst="rect">
            <a:avLst/>
          </a:prstGeom>
        </p:spPr>
      </p:pic>
      <p:sp>
        <p:nvSpPr>
          <p:cNvPr id="12" name="Text Placeholder 11">
            <a:extLst>
              <a:ext uri="{FF2B5EF4-FFF2-40B4-BE49-F238E27FC236}">
                <a16:creationId xmlns:a16="http://schemas.microsoft.com/office/drawing/2014/main" id="{74D9B9FD-62E3-4B2D-8D99-8BF0C940F110}"/>
              </a:ext>
            </a:extLst>
          </p:cNvPr>
          <p:cNvSpPr>
            <a:spLocks noGrp="1"/>
          </p:cNvSpPr>
          <p:nvPr>
            <p:ph type="body" sz="quarter" idx="11"/>
          </p:nvPr>
        </p:nvSpPr>
        <p:spPr>
          <a:xfrm>
            <a:off x="581893" y="4512623"/>
            <a:ext cx="2418478" cy="510638"/>
          </a:xfrm>
          <a:custGeom>
            <a:avLst/>
            <a:gdLst>
              <a:gd name="connsiteX0" fmla="*/ 0 w 2401875"/>
              <a:gd name="connsiteY0" fmla="*/ 0 h 720000"/>
              <a:gd name="connsiteX1" fmla="*/ 2401875 w 2401875"/>
              <a:gd name="connsiteY1" fmla="*/ 0 h 720000"/>
              <a:gd name="connsiteX2" fmla="*/ 2401875 w 2401875"/>
              <a:gd name="connsiteY2" fmla="*/ 720000 h 720000"/>
              <a:gd name="connsiteX3" fmla="*/ 0 w 2401875"/>
              <a:gd name="connsiteY3" fmla="*/ 720000 h 720000"/>
              <a:gd name="connsiteX4" fmla="*/ 0 w 2401875"/>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1875" h="720000">
                <a:moveTo>
                  <a:pt x="0" y="0"/>
                </a:moveTo>
                <a:lnTo>
                  <a:pt x="2401875" y="0"/>
                </a:lnTo>
                <a:lnTo>
                  <a:pt x="2401875"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1800" dirty="0">
                <a:effectLst/>
                <a:latin typeface="Microsoft Sans Serif" panose="020B0604020202020204" pitchFamily="34" charset="0"/>
                <a:ea typeface="Microsoft Sans Serif" panose="020B0604020202020204" pitchFamily="34" charset="0"/>
              </a:rPr>
              <a:t>Access</a:t>
            </a:r>
            <a:r>
              <a:rPr lang="en-US" sz="1800" spc="-160" dirty="0">
                <a:effectLst/>
                <a:latin typeface="Microsoft Sans Serif" panose="020B0604020202020204" pitchFamily="34" charset="0"/>
                <a:ea typeface="Microsoft Sans Serif" panose="020B0604020202020204" pitchFamily="34" charset="0"/>
              </a:rPr>
              <a:t> </a:t>
            </a:r>
            <a:r>
              <a:rPr lang="en-US" sz="1800" dirty="0">
                <a:effectLst/>
                <a:latin typeface="Microsoft Sans Serif" panose="020B0604020202020204" pitchFamily="34" charset="0"/>
                <a:ea typeface="Microsoft Sans Serif" panose="020B0604020202020204" pitchFamily="34" charset="0"/>
              </a:rPr>
              <a:t>to</a:t>
            </a:r>
            <a:r>
              <a:rPr lang="en-US" sz="1800" spc="-130" dirty="0">
                <a:effectLst/>
                <a:latin typeface="Microsoft Sans Serif" panose="020B0604020202020204" pitchFamily="34" charset="0"/>
                <a:ea typeface="Microsoft Sans Serif" panose="020B0604020202020204" pitchFamily="34" charset="0"/>
              </a:rPr>
              <a:t> </a:t>
            </a:r>
            <a:r>
              <a:rPr lang="en-US" sz="1800" dirty="0">
                <a:effectLst/>
                <a:latin typeface="Microsoft Sans Serif" panose="020B0604020202020204" pitchFamily="34" charset="0"/>
                <a:ea typeface="Microsoft Sans Serif" panose="020B0604020202020204" pitchFamily="34" charset="0"/>
              </a:rPr>
              <a:t>data</a:t>
            </a:r>
            <a:endParaRPr lang="en-US" sz="2700" kern="1200" dirty="0"/>
          </a:p>
        </p:txBody>
      </p:sp>
      <p:sp>
        <p:nvSpPr>
          <p:cNvPr id="14" name="TextBox 13">
            <a:extLst>
              <a:ext uri="{FF2B5EF4-FFF2-40B4-BE49-F238E27FC236}">
                <a16:creationId xmlns:a16="http://schemas.microsoft.com/office/drawing/2014/main" id="{2A94451D-BEF9-4142-BF9F-92D05E6FBF1E}"/>
              </a:ext>
            </a:extLst>
          </p:cNvPr>
          <p:cNvSpPr txBox="1"/>
          <p:nvPr/>
        </p:nvSpPr>
        <p:spPr>
          <a:xfrm>
            <a:off x="3688423" y="4321225"/>
            <a:ext cx="2455078" cy="646331"/>
          </a:xfrm>
          <a:prstGeom prst="rect">
            <a:avLst/>
          </a:prstGeom>
          <a:noFill/>
        </p:spPr>
        <p:txBody>
          <a:bodyPr wrap="square">
            <a:spAutoFit/>
          </a:bodyPr>
          <a:lstStyle/>
          <a:p>
            <a:pPr algn="ctr"/>
            <a:r>
              <a:rPr lang="en-US" dirty="0">
                <a:latin typeface="Microsoft Sans Serif" panose="020B0604020202020204" pitchFamily="34" charset="0"/>
                <a:ea typeface="Microsoft Sans Serif" panose="020B0604020202020204" pitchFamily="34" charset="0"/>
              </a:rPr>
              <a:t>Data accuracy and quality</a:t>
            </a:r>
            <a:endParaRPr lang="en-US" dirty="0"/>
          </a:p>
        </p:txBody>
      </p:sp>
      <p:sp>
        <p:nvSpPr>
          <p:cNvPr id="15" name="TextBox 14">
            <a:extLst>
              <a:ext uri="{FF2B5EF4-FFF2-40B4-BE49-F238E27FC236}">
                <a16:creationId xmlns:a16="http://schemas.microsoft.com/office/drawing/2014/main" id="{4C4E8581-CB95-4820-ABB5-371247D402F0}"/>
              </a:ext>
            </a:extLst>
          </p:cNvPr>
          <p:cNvSpPr txBox="1"/>
          <p:nvPr/>
        </p:nvSpPr>
        <p:spPr>
          <a:xfrm>
            <a:off x="6369978" y="4321224"/>
            <a:ext cx="2465264" cy="939146"/>
          </a:xfrm>
          <a:prstGeom prst="rect">
            <a:avLst/>
          </a:prstGeom>
          <a:noFill/>
        </p:spPr>
        <p:txBody>
          <a:bodyPr wrap="square">
            <a:spAutoFit/>
          </a:bodyPr>
          <a:lstStyle/>
          <a:p>
            <a:pPr algn="ctr"/>
            <a:r>
              <a:rPr lang="en-US" dirty="0">
                <a:latin typeface="Microsoft Sans Serif" panose="020B0604020202020204" pitchFamily="34" charset="0"/>
                <a:ea typeface="Microsoft Sans Serif" panose="020B0604020202020204" pitchFamily="34" charset="0"/>
              </a:rPr>
              <a:t>Availability of computational resources</a:t>
            </a:r>
            <a:endParaRPr lang="en-US" dirty="0"/>
          </a:p>
        </p:txBody>
      </p:sp>
      <p:sp>
        <p:nvSpPr>
          <p:cNvPr id="16" name="TextBox 15">
            <a:extLst>
              <a:ext uri="{FF2B5EF4-FFF2-40B4-BE49-F238E27FC236}">
                <a16:creationId xmlns:a16="http://schemas.microsoft.com/office/drawing/2014/main" id="{BBF9242C-A150-4D66-A5A8-4EB7AD52DC7C}"/>
              </a:ext>
            </a:extLst>
          </p:cNvPr>
          <p:cNvSpPr txBox="1"/>
          <p:nvPr/>
        </p:nvSpPr>
        <p:spPr>
          <a:xfrm>
            <a:off x="8887146" y="4321222"/>
            <a:ext cx="2534938" cy="374068"/>
          </a:xfrm>
          <a:prstGeom prst="rect">
            <a:avLst/>
          </a:prstGeom>
          <a:noFill/>
        </p:spPr>
        <p:txBody>
          <a:bodyPr wrap="square">
            <a:spAutoFit/>
          </a:bodyPr>
          <a:lstStyle/>
          <a:p>
            <a:pPr algn="ctr"/>
            <a:r>
              <a:rPr lang="en-US" dirty="0">
                <a:latin typeface="Microsoft Sans Serif" panose="020B0604020202020204" pitchFamily="34" charset="0"/>
                <a:ea typeface="Microsoft Sans Serif" panose="020B0604020202020204" pitchFamily="34" charset="0"/>
              </a:rPr>
              <a:t>Query performance</a:t>
            </a:r>
            <a:endParaRPr lang="en-US" dirty="0"/>
          </a:p>
        </p:txBody>
      </p:sp>
    </p:spTree>
    <p:extLst>
      <p:ext uri="{BB962C8B-B14F-4D97-AF65-F5344CB8AC3E}">
        <p14:creationId xmlns:p14="http://schemas.microsoft.com/office/powerpoint/2010/main" val="3902663369"/>
      </p:ext>
    </p:extLst>
  </p:cSld>
  <p:clrMapOvr>
    <a:masterClrMapping/>
  </p:clrMapOvr>
</p:sld>
</file>

<file path=ppt/theme/theme1.xml><?xml version="1.0" encoding="utf-8"?>
<a:theme xmlns:a="http://schemas.openxmlformats.org/drawingml/2006/main" name="Title Master">
  <a:themeElements>
    <a:clrScheme name="Custom 1">
      <a:dk1>
        <a:srgbClr val="000000"/>
      </a:dk1>
      <a:lt1>
        <a:srgbClr val="FFFFFF"/>
      </a:lt1>
      <a:dk2>
        <a:srgbClr val="BDBDBD"/>
      </a:dk2>
      <a:lt2>
        <a:srgbClr val="959595"/>
      </a:lt2>
      <a:accent1>
        <a:srgbClr val="00FF00"/>
      </a:accent1>
      <a:accent2>
        <a:srgbClr val="00D600"/>
      </a:accent2>
      <a:accent3>
        <a:srgbClr val="005309"/>
      </a:accent3>
      <a:accent4>
        <a:srgbClr val="BDBDBD"/>
      </a:accent4>
      <a:accent5>
        <a:srgbClr val="959595"/>
      </a:accent5>
      <a:accent6>
        <a:srgbClr val="5A5A5A"/>
      </a:accent6>
      <a:hlink>
        <a:srgbClr val="00D600"/>
      </a:hlink>
      <a:folHlink>
        <a:srgbClr val="005309"/>
      </a:folHlink>
    </a:clrScheme>
    <a:fontScheme name="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LKM_PPT_Course Name_Template" id="{8AD66D50-9E55-4488-A238-A745B68698FC}" vid="{FDDB12F5-A3DF-4DEB-B6BC-72B63CDD83D2}"/>
    </a:ext>
  </a:extLst>
</a:theme>
</file>

<file path=ppt/theme/theme2.xml><?xml version="1.0" encoding="utf-8"?>
<a:theme xmlns:a="http://schemas.openxmlformats.org/drawingml/2006/main" name="Content Layouts">
  <a:themeElements>
    <a:clrScheme name="Accenture MasterBrand">
      <a:dk1>
        <a:sysClr val="windowText" lastClr="000000"/>
      </a:dk1>
      <a:lt1>
        <a:sysClr val="window" lastClr="FFFFFF"/>
      </a:lt1>
      <a:dk2>
        <a:srgbClr val="595959"/>
      </a:dk2>
      <a:lt2>
        <a:srgbClr val="D8D8D8"/>
      </a:lt2>
      <a:accent1>
        <a:srgbClr val="7E00FF"/>
      </a:accent1>
      <a:accent2>
        <a:srgbClr val="FF0000"/>
      </a:accent2>
      <a:accent3>
        <a:srgbClr val="2800FF"/>
      </a:accent3>
      <a:accent4>
        <a:srgbClr val="00BAFF"/>
      </a:accent4>
      <a:accent5>
        <a:srgbClr val="00FF7D"/>
      </a:accent5>
      <a:accent6>
        <a:srgbClr val="FFEA00"/>
      </a:accent6>
      <a:hlink>
        <a:srgbClr val="2800FF"/>
      </a:hlink>
      <a:folHlink>
        <a:srgbClr val="7E00FF"/>
      </a:folHlink>
    </a:clrScheme>
    <a:fontScheme name="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45720" rtlCol="0">
        <a:spAutoFit/>
      </a:bodyPr>
      <a:lstStyle>
        <a:defPPr>
          <a:defRPr sz="1600" dirty="0"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LKM_PPT_Course Name_Template" id="{8AD66D50-9E55-4488-A238-A745B68698FC}" vid="{82B79CEE-4A1B-41A3-BEA8-07360FCCA4A1}"/>
    </a:ext>
  </a:extLst>
</a:theme>
</file>

<file path=ppt/theme/theme3.xml><?xml version="1.0" encoding="utf-8"?>
<a:theme xmlns:a="http://schemas.openxmlformats.org/drawingml/2006/main" name="1_Title Master">
  <a:themeElements>
    <a:clrScheme name="Custom 6">
      <a:dk1>
        <a:srgbClr val="000000"/>
      </a:dk1>
      <a:lt1>
        <a:srgbClr val="FFFFFF"/>
      </a:lt1>
      <a:dk2>
        <a:srgbClr val="BDBDBD"/>
      </a:dk2>
      <a:lt2>
        <a:srgbClr val="959595"/>
      </a:lt2>
      <a:accent1>
        <a:srgbClr val="9933FF"/>
      </a:accent1>
      <a:accent2>
        <a:srgbClr val="00D600"/>
      </a:accent2>
      <a:accent3>
        <a:srgbClr val="005309"/>
      </a:accent3>
      <a:accent4>
        <a:srgbClr val="BDBDBD"/>
      </a:accent4>
      <a:accent5>
        <a:srgbClr val="959595"/>
      </a:accent5>
      <a:accent6>
        <a:srgbClr val="5A5A5A"/>
      </a:accent6>
      <a:hlink>
        <a:srgbClr val="00D600"/>
      </a:hlink>
      <a:folHlink>
        <a:srgbClr val="005309"/>
      </a:folHlink>
    </a:clrScheme>
    <a:fontScheme name="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LKM_PPT_Course Name_Template" id="{8AD66D50-9E55-4488-A238-A745B68698FC}" vid="{FDDB12F5-A3DF-4DEB-B6BC-72B63CDD83D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C22D4F7B93986449781AB0B4239A43D" ma:contentTypeVersion="16" ma:contentTypeDescription="Create a new document." ma:contentTypeScope="" ma:versionID="f98f644282a1482fbd563ea394d53bab">
  <xsd:schema xmlns:xsd="http://www.w3.org/2001/XMLSchema" xmlns:xs="http://www.w3.org/2001/XMLSchema" xmlns:p="http://schemas.microsoft.com/office/2006/metadata/properties" xmlns:ns2="5f978227-6b73-4756-8780-a1840d37a663" xmlns:ns3="3e6ca207-369b-41b7-aa1f-8b6466dc756c" targetNamespace="http://schemas.microsoft.com/office/2006/metadata/properties" ma:root="true" ma:fieldsID="fbee0e39225c483abd976a8d98e03360" ns2:_="" ns3:_="">
    <xsd:import namespace="5f978227-6b73-4756-8780-a1840d37a663"/>
    <xsd:import namespace="3e6ca207-369b-41b7-aa1f-8b6466dc756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3:SharedWithUsers" minOccurs="0"/>
                <xsd:element ref="ns3:SharedWithDetails"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978227-6b73-4756-8780-a1840d37a66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6d165d17-9b79-46c3-82b9-c927e733c429"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e6ca207-369b-41b7-aa1f-8b6466dc756c"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52ad8ee8-34e2-41ed-a50e-73145aa1842b}" ma:internalName="TaxCatchAll" ma:showField="CatchAllData" ma:web="3e6ca207-369b-41b7-aa1f-8b6466dc756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5f978227-6b73-4756-8780-a1840d37a663">
      <Terms xmlns="http://schemas.microsoft.com/office/infopath/2007/PartnerControls"/>
    </lcf76f155ced4ddcb4097134ff3c332f>
    <TaxCatchAll xmlns="3e6ca207-369b-41b7-aa1f-8b6466dc756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B6D18D-786D-4F84-9E51-74588EA2A8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978227-6b73-4756-8780-a1840d37a663"/>
    <ds:schemaRef ds:uri="3e6ca207-369b-41b7-aa1f-8b6466dc756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1EDFF0A-8904-42B6-AEB2-7C60372CB2F4}">
  <ds:schemaRefs>
    <ds:schemaRef ds:uri="http://schemas.microsoft.com/office/2006/metadata/properties"/>
    <ds:schemaRef ds:uri="http://schemas.microsoft.com/office/infopath/2007/PartnerControls"/>
    <ds:schemaRef ds:uri="07903016-4f2b-4030-9f6b-e99d19afb5d6"/>
    <ds:schemaRef ds:uri="5f978227-6b73-4756-8780-a1840d37a663"/>
    <ds:schemaRef ds:uri="3e6ca207-369b-41b7-aa1f-8b6466dc756c"/>
  </ds:schemaRefs>
</ds:datastoreItem>
</file>

<file path=customXml/itemProps3.xml><?xml version="1.0" encoding="utf-8"?>
<ds:datastoreItem xmlns:ds="http://schemas.openxmlformats.org/officeDocument/2006/customXml" ds:itemID="{FECC16AD-5AB1-487F-940F-F019EE4EE22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1290</TotalTime>
  <Words>3048</Words>
  <Application>Microsoft Office PowerPoint</Application>
  <PresentationFormat>Widescreen</PresentationFormat>
  <Paragraphs>391</Paragraphs>
  <Slides>41</Slides>
  <Notes>20</Notes>
  <HiddenSlides>1</HiddenSlides>
  <MMClips>0</MMClips>
  <ScaleCrop>false</ScaleCrop>
  <HeadingPairs>
    <vt:vector size="4" baseType="variant">
      <vt:variant>
        <vt:lpstr>Theme</vt:lpstr>
      </vt:variant>
      <vt:variant>
        <vt:i4>3</vt:i4>
      </vt:variant>
      <vt:variant>
        <vt:lpstr>Slide Titles</vt:lpstr>
      </vt:variant>
      <vt:variant>
        <vt:i4>41</vt:i4>
      </vt:variant>
    </vt:vector>
  </HeadingPairs>
  <TitlesOfParts>
    <vt:vector size="44" baseType="lpstr">
      <vt:lpstr>Title Master</vt:lpstr>
      <vt:lpstr>Content Layouts</vt:lpstr>
      <vt:lpstr>1_Title Master</vt:lpstr>
      <vt:lpstr>Introduction to Data Engineering  with GCP</vt:lpstr>
      <vt:lpstr>Revision History</vt:lpstr>
      <vt:lpstr>PowerPoint Presentation</vt:lpstr>
      <vt:lpstr>PowerPoint Presentation</vt:lpstr>
      <vt:lpstr>What is Data Engineering?</vt:lpstr>
      <vt:lpstr>Role of a data engineer</vt:lpstr>
      <vt:lpstr>Role of a data engineer</vt:lpstr>
      <vt:lpstr>PowerPoint Presentation</vt:lpstr>
      <vt:lpstr>Data Engineering Challenges</vt:lpstr>
      <vt:lpstr>Data Engineering Challenges</vt:lpstr>
      <vt:lpstr>Data Engineering Challenges</vt:lpstr>
      <vt:lpstr>Data Engineering Challenges</vt:lpstr>
      <vt:lpstr>Data Engineering Challenges</vt:lpstr>
      <vt:lpstr>Missing data and time stamp         stored in UTC</vt:lpstr>
      <vt:lpstr>Data Engineering Challenges</vt:lpstr>
      <vt:lpstr>PowerPoint Presentation</vt:lpstr>
      <vt:lpstr>Data Engineering Challenges</vt:lpstr>
      <vt:lpstr>PowerPoint Presentation</vt:lpstr>
      <vt:lpstr>PowerPoint Presentation</vt:lpstr>
      <vt:lpstr>Data Lakes</vt:lpstr>
      <vt:lpstr>Data Warehouses</vt:lpstr>
      <vt:lpstr>Data Warehouses</vt:lpstr>
      <vt:lpstr>Data Warehouses</vt:lpstr>
      <vt:lpstr>Transactional Databases vs Data Warehouses</vt:lpstr>
      <vt:lpstr>Manage data access and governance</vt:lpstr>
      <vt:lpstr>Manage data access and governance</vt:lpstr>
      <vt:lpstr>PowerPoint Presentation</vt:lpstr>
      <vt:lpstr>Data Lifecycle</vt:lpstr>
      <vt:lpstr>Data Lifecycle in GCP</vt:lpstr>
      <vt:lpstr>Ingest</vt:lpstr>
      <vt:lpstr>Store</vt:lpstr>
      <vt:lpstr>PowerPoint Presentation</vt:lpstr>
      <vt:lpstr>PowerPoint Presentation</vt:lpstr>
      <vt:lpstr>Data Concepts</vt:lpstr>
      <vt:lpstr>Data Concepts</vt:lpstr>
      <vt:lpstr>GCP data service selection</vt:lpstr>
      <vt:lpstr>Big Data</vt:lpstr>
      <vt:lpstr>3 Vs Of Big Data</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Google Cloud Platform</dc:title>
  <dc:creator>Joshi, Prachi R.</dc:creator>
  <cp:lastModifiedBy>Shivakumar, Jyothi</cp:lastModifiedBy>
  <cp:revision>15</cp:revision>
  <dcterms:created xsi:type="dcterms:W3CDTF">2020-12-28T20:39:25Z</dcterms:created>
  <dcterms:modified xsi:type="dcterms:W3CDTF">2025-04-02T04:56:08Z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0x0101007C22D4F7B93986449781AB0B4239A43D</vt:lpwstr>
  </property>
  <property fmtid="{D5CDD505-2E9C-101B-9397-08002B2CF9AE}" pid="3" name="MediaServiceImageTags">
    <vt:lpwstr/>
  </property>
</Properties>
</file>